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9"/>
  </p:notesMasterIdLst>
  <p:handoutMasterIdLst>
    <p:handoutMasterId r:id="rId20"/>
  </p:handoutMasterIdLst>
  <p:sldIdLst>
    <p:sldId id="269" r:id="rId2"/>
    <p:sldId id="272" r:id="rId3"/>
    <p:sldId id="282" r:id="rId4"/>
    <p:sldId id="285" r:id="rId5"/>
    <p:sldId id="280" r:id="rId6"/>
    <p:sldId id="281" r:id="rId7"/>
    <p:sldId id="284" r:id="rId8"/>
    <p:sldId id="265" r:id="rId9"/>
    <p:sldId id="266" r:id="rId10"/>
    <p:sldId id="267" r:id="rId11"/>
    <p:sldId id="273" r:id="rId12"/>
    <p:sldId id="277" r:id="rId13"/>
    <p:sldId id="274" r:id="rId14"/>
    <p:sldId id="275" r:id="rId15"/>
    <p:sldId id="276" r:id="rId16"/>
    <p:sldId id="283" r:id="rId17"/>
    <p:sldId id="286" r:id="rId18"/>
  </p:sldIdLst>
  <p:sldSz cx="9144000" cy="6858000" type="screen4x3"/>
  <p:notesSz cx="6858000" cy="9144000"/>
  <p:custShowLst>
    <p:custShow name="MINT-Hessischer Landtag" id="0">
      <p:sldLst>
        <p:sld r:id="rId9"/>
        <p:sld r:id="rId10"/>
        <p:sld r:id="rId11"/>
        <p:sld r:id="rId2"/>
      </p:sldLst>
    </p:custShow>
  </p:custShow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1E7FF"/>
    <a:srgbClr val="EBEFFF"/>
    <a:srgbClr val="EDEBFF"/>
    <a:srgbClr val="FFF7EB"/>
    <a:srgbClr val="F7F7F7"/>
    <a:srgbClr val="FBFAEB"/>
    <a:srgbClr val="FFFFE5"/>
    <a:srgbClr val="FFF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5" autoAdjust="0"/>
    <p:restoredTop sz="94660"/>
  </p:normalViewPr>
  <p:slideViewPr>
    <p:cSldViewPr>
      <p:cViewPr>
        <p:scale>
          <a:sx n="100" d="100"/>
          <a:sy n="100" d="100"/>
        </p:scale>
        <p:origin x="-1230" y="-156"/>
      </p:cViewPr>
      <p:guideLst>
        <p:guide orient="horz" pos="2160"/>
        <p:guide pos="384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0.xml"/><Relationship Id="rId1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1E851D-FF56-41CF-A8FC-BB7F7C9A8393}" type="doc">
      <dgm:prSet loTypeId="urn:microsoft.com/office/officeart/2011/layout/InterconnectedBlock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662DF0D2-CCEC-4F51-9A56-76C7596E717E}">
      <dgm:prSet phldrT="[Text]"/>
      <dgm:spPr/>
      <dgm:t>
        <a:bodyPr/>
        <a:lstStyle/>
        <a:p>
          <a:r>
            <a:rPr lang="de-DE" dirty="0" err="1" smtClean="0"/>
            <a:t>Index.php</a:t>
          </a:r>
          <a:endParaRPr lang="de-DE" dirty="0"/>
        </a:p>
      </dgm:t>
    </dgm:pt>
    <dgm:pt modelId="{D4751FFB-5132-413D-9BC5-91AE889AB055}" type="parTrans" cxnId="{AEF4D1EA-0DDA-49FB-A4B7-E270400D24F0}">
      <dgm:prSet/>
      <dgm:spPr/>
      <dgm:t>
        <a:bodyPr/>
        <a:lstStyle/>
        <a:p>
          <a:endParaRPr lang="de-DE"/>
        </a:p>
      </dgm:t>
    </dgm:pt>
    <dgm:pt modelId="{51E89BA6-B972-4CC3-BBDF-AC5590AD97DF}" type="sibTrans" cxnId="{AEF4D1EA-0DDA-49FB-A4B7-E270400D24F0}">
      <dgm:prSet/>
      <dgm:spPr/>
      <dgm:t>
        <a:bodyPr/>
        <a:lstStyle/>
        <a:p>
          <a:endParaRPr lang="de-DE"/>
        </a:p>
      </dgm:t>
    </dgm:pt>
    <dgm:pt modelId="{4E264FEB-27C3-4E61-9842-62F656F18750}">
      <dgm:prSet phldrT="[Text]" custT="1"/>
      <dgm:spPr/>
      <dgm:t>
        <a:bodyPr/>
        <a:lstStyle/>
        <a:p>
          <a:r>
            <a:rPr lang="de-DE" sz="2000" dirty="0" smtClean="0"/>
            <a:t>Server-Handler</a:t>
          </a:r>
        </a:p>
        <a:p>
          <a:endParaRPr lang="de-DE" sz="2000" dirty="0" smtClean="0"/>
        </a:p>
        <a:p>
          <a:r>
            <a:rPr lang="de-DE" sz="2000" dirty="0" smtClean="0"/>
            <a:t>Lädt das angeforderte Dokument</a:t>
          </a:r>
        </a:p>
        <a:p>
          <a:endParaRPr lang="de-DE" sz="2000" dirty="0" smtClean="0"/>
        </a:p>
        <a:p>
          <a:r>
            <a:rPr lang="de-DE" sz="2000" dirty="0" smtClean="0"/>
            <a:t>Lädt alle </a:t>
          </a:r>
          <a:r>
            <a:rPr lang="de-DE" sz="2000" dirty="0" err="1" smtClean="0"/>
            <a:t>APIs</a:t>
          </a:r>
          <a:endParaRPr lang="de-DE" sz="2000" dirty="0" smtClean="0"/>
        </a:p>
        <a:p>
          <a:endParaRPr lang="de-DE" sz="2000" dirty="0" smtClean="0"/>
        </a:p>
        <a:p>
          <a:r>
            <a:rPr lang="de-DE" sz="2000" dirty="0" smtClean="0"/>
            <a:t>Lädt CSS und </a:t>
          </a:r>
          <a:r>
            <a:rPr lang="de-DE" sz="2000" dirty="0" err="1" smtClean="0"/>
            <a:t>handler.js</a:t>
          </a:r>
          <a:r>
            <a:rPr lang="de-DE" sz="2000" dirty="0" smtClean="0"/>
            <a:t> </a:t>
          </a:r>
          <a:endParaRPr lang="de-DE" sz="2000" dirty="0"/>
        </a:p>
      </dgm:t>
    </dgm:pt>
    <dgm:pt modelId="{0530C5B7-7E94-4520-ACF6-87CDE69A7AEA}" type="parTrans" cxnId="{26542CE5-62B1-41A1-88EC-27A137089F5C}">
      <dgm:prSet/>
      <dgm:spPr/>
      <dgm:t>
        <a:bodyPr/>
        <a:lstStyle/>
        <a:p>
          <a:endParaRPr lang="de-DE"/>
        </a:p>
      </dgm:t>
    </dgm:pt>
    <dgm:pt modelId="{C478EDF3-D5EC-46E4-84F5-2045311ADE75}" type="sibTrans" cxnId="{26542CE5-62B1-41A1-88EC-27A137089F5C}">
      <dgm:prSet/>
      <dgm:spPr/>
      <dgm:t>
        <a:bodyPr/>
        <a:lstStyle/>
        <a:p>
          <a:endParaRPr lang="de-DE"/>
        </a:p>
      </dgm:t>
    </dgm:pt>
    <dgm:pt modelId="{2270B153-7373-4B71-A201-22140F0F3643}">
      <dgm:prSet phldrT="[Text]"/>
      <dgm:spPr/>
      <dgm:t>
        <a:bodyPr/>
        <a:lstStyle/>
        <a:p>
          <a:r>
            <a:rPr lang="de-DE" dirty="0" err="1" smtClean="0"/>
            <a:t>handler.js</a:t>
          </a:r>
          <a:endParaRPr lang="de-DE" dirty="0"/>
        </a:p>
      </dgm:t>
    </dgm:pt>
    <dgm:pt modelId="{E657A848-3516-4653-9B3E-DED055660773}" type="parTrans" cxnId="{8F884A91-680A-4F2C-8C47-00A4D8979E4C}">
      <dgm:prSet/>
      <dgm:spPr/>
      <dgm:t>
        <a:bodyPr/>
        <a:lstStyle/>
        <a:p>
          <a:endParaRPr lang="de-DE"/>
        </a:p>
      </dgm:t>
    </dgm:pt>
    <dgm:pt modelId="{081DBE12-994E-45AB-BBEE-048E14CBAFDD}" type="sibTrans" cxnId="{8F884A91-680A-4F2C-8C47-00A4D8979E4C}">
      <dgm:prSet/>
      <dgm:spPr/>
      <dgm:t>
        <a:bodyPr/>
        <a:lstStyle/>
        <a:p>
          <a:endParaRPr lang="de-DE"/>
        </a:p>
      </dgm:t>
    </dgm:pt>
    <dgm:pt modelId="{89FFEC09-5A04-460B-AA0E-FCA4FE8BC10B}">
      <dgm:prSet phldrT="[Text]" custT="1"/>
      <dgm:spPr/>
      <dgm:t>
        <a:bodyPr/>
        <a:lstStyle/>
        <a:p>
          <a:r>
            <a:rPr lang="de-DE" sz="2000" dirty="0" smtClean="0"/>
            <a:t>Initialisierung der Client-seitigen Verarbeitung</a:t>
          </a:r>
        </a:p>
        <a:p>
          <a:endParaRPr lang="de-DE" sz="2000" dirty="0" smtClean="0"/>
        </a:p>
        <a:p>
          <a:r>
            <a:rPr lang="de-DE" sz="2000" dirty="0" smtClean="0"/>
            <a:t>Arbeitet in </a:t>
          </a:r>
          <a:r>
            <a:rPr lang="de-DE" sz="2000" dirty="0" err="1" smtClean="0"/>
            <a:t>JQuery</a:t>
          </a:r>
          <a:endParaRPr lang="de-DE" sz="2000" dirty="0" smtClean="0"/>
        </a:p>
        <a:p>
          <a:endParaRPr lang="de-DE" sz="2000" dirty="0" smtClean="0"/>
        </a:p>
        <a:p>
          <a:r>
            <a:rPr lang="de-DE" sz="2000" dirty="0" smtClean="0"/>
            <a:t>Lädt </a:t>
          </a:r>
          <a:r>
            <a:rPr lang="de-DE" sz="2000" dirty="0" err="1" smtClean="0"/>
            <a:t>UI-Elemente</a:t>
          </a:r>
          <a:endParaRPr lang="de-DE" sz="2000" dirty="0" smtClean="0"/>
        </a:p>
        <a:p>
          <a:endParaRPr lang="de-DE" sz="2000" dirty="0" smtClean="0"/>
        </a:p>
        <a:p>
          <a:r>
            <a:rPr lang="de-DE" sz="2000" dirty="0" smtClean="0"/>
            <a:t>Verwaltet Seitenwechsel und Serveranfragen</a:t>
          </a:r>
          <a:endParaRPr lang="de-DE" sz="2000" dirty="0"/>
        </a:p>
      </dgm:t>
    </dgm:pt>
    <dgm:pt modelId="{CDAE0EDF-7634-48B8-B25D-8CD13CCDA817}" type="parTrans" cxnId="{B687DF50-8A62-4703-9BA0-E81BABDFE934}">
      <dgm:prSet/>
      <dgm:spPr/>
      <dgm:t>
        <a:bodyPr/>
        <a:lstStyle/>
        <a:p>
          <a:endParaRPr lang="de-DE"/>
        </a:p>
      </dgm:t>
    </dgm:pt>
    <dgm:pt modelId="{6D51A018-ABA0-440F-94AA-0D306A5E75D9}" type="sibTrans" cxnId="{B687DF50-8A62-4703-9BA0-E81BABDFE934}">
      <dgm:prSet/>
      <dgm:spPr/>
      <dgm:t>
        <a:bodyPr/>
        <a:lstStyle/>
        <a:p>
          <a:endParaRPr lang="de-DE"/>
        </a:p>
      </dgm:t>
    </dgm:pt>
    <dgm:pt modelId="{87B5A90E-2CE1-4B07-8BDD-2C2FAD5314AC}">
      <dgm:prSet phldrT="[Text]"/>
      <dgm:spPr/>
      <dgm:t>
        <a:bodyPr/>
        <a:lstStyle/>
        <a:p>
          <a:r>
            <a:rPr lang="de-DE" dirty="0" err="1" smtClean="0">
              <a:solidFill>
                <a:schemeClr val="tx1"/>
              </a:solidFill>
            </a:rPr>
            <a:t>style.css</a:t>
          </a:r>
          <a:endParaRPr lang="de-DE" dirty="0">
            <a:solidFill>
              <a:schemeClr val="tx1"/>
            </a:solidFill>
          </a:endParaRPr>
        </a:p>
      </dgm:t>
    </dgm:pt>
    <dgm:pt modelId="{28070C33-0E4A-4800-8CB4-149C3460D6A3}" type="parTrans" cxnId="{BB3DB52B-6ED7-4963-8722-22D82A780A23}">
      <dgm:prSet/>
      <dgm:spPr/>
      <dgm:t>
        <a:bodyPr/>
        <a:lstStyle/>
        <a:p>
          <a:endParaRPr lang="de-DE"/>
        </a:p>
      </dgm:t>
    </dgm:pt>
    <dgm:pt modelId="{A21D03A7-ACB1-4368-9D93-C5A8A09871BF}" type="sibTrans" cxnId="{BB3DB52B-6ED7-4963-8722-22D82A780A23}">
      <dgm:prSet/>
      <dgm:spPr/>
      <dgm:t>
        <a:bodyPr/>
        <a:lstStyle/>
        <a:p>
          <a:endParaRPr lang="de-DE"/>
        </a:p>
      </dgm:t>
    </dgm:pt>
    <dgm:pt modelId="{5FF04AA6-CF8A-48E4-BB91-92EB569EB976}">
      <dgm:prSet phldrT="[Text]" custT="1"/>
      <dgm:spPr/>
      <dgm:t>
        <a:bodyPr/>
        <a:lstStyle/>
        <a:p>
          <a:r>
            <a:rPr lang="de-DE" sz="2000" dirty="0" smtClean="0"/>
            <a:t>Verwaltet das </a:t>
          </a:r>
          <a:r>
            <a:rPr lang="de-DE" sz="2000" dirty="0" err="1" smtClean="0"/>
            <a:t>Responsive</a:t>
          </a:r>
          <a:r>
            <a:rPr lang="de-DE" sz="2000" dirty="0" smtClean="0"/>
            <a:t> Webdesign</a:t>
          </a:r>
        </a:p>
        <a:p>
          <a:endParaRPr lang="de-DE" sz="2000" dirty="0" smtClean="0"/>
        </a:p>
        <a:p>
          <a:r>
            <a:rPr lang="de-DE" sz="2000" dirty="0" smtClean="0">
              <a:solidFill>
                <a:srgbClr val="C00000"/>
              </a:solidFill>
            </a:rPr>
            <a:t>@</a:t>
          </a:r>
          <a:r>
            <a:rPr lang="de-DE" sz="2000" dirty="0" err="1" smtClean="0">
              <a:solidFill>
                <a:srgbClr val="C00000"/>
              </a:solidFill>
            </a:rPr>
            <a:t>media</a:t>
          </a:r>
          <a:r>
            <a:rPr lang="de-DE" sz="2000" dirty="0" smtClean="0">
              <a:solidFill>
                <a:srgbClr val="C00000"/>
              </a:solidFill>
            </a:rPr>
            <a:t> screen </a:t>
          </a:r>
          <a:r>
            <a:rPr lang="de-DE" sz="2000" dirty="0" smtClean="0">
              <a:solidFill>
                <a:schemeClr val="tx1"/>
              </a:solidFill>
            </a:rPr>
            <a:t>lädt das Layout, welches für den User am besten geeignet ist</a:t>
          </a:r>
          <a:endParaRPr lang="de-DE" sz="2000" dirty="0">
            <a:solidFill>
              <a:srgbClr val="C00000"/>
            </a:solidFill>
          </a:endParaRPr>
        </a:p>
      </dgm:t>
    </dgm:pt>
    <dgm:pt modelId="{1C654567-57EB-4C5F-B090-125DD49671A9}" type="parTrans" cxnId="{1B0BB209-2BCA-46AC-A272-3D1BB2326684}">
      <dgm:prSet/>
      <dgm:spPr/>
      <dgm:t>
        <a:bodyPr/>
        <a:lstStyle/>
        <a:p>
          <a:endParaRPr lang="de-DE"/>
        </a:p>
      </dgm:t>
    </dgm:pt>
    <dgm:pt modelId="{D670A0D4-3CCE-4361-B2A9-63592A74432D}" type="sibTrans" cxnId="{1B0BB209-2BCA-46AC-A272-3D1BB2326684}">
      <dgm:prSet/>
      <dgm:spPr/>
      <dgm:t>
        <a:bodyPr/>
        <a:lstStyle/>
        <a:p>
          <a:endParaRPr lang="de-DE"/>
        </a:p>
      </dgm:t>
    </dgm:pt>
    <dgm:pt modelId="{CC6631E2-2C6C-459F-B6DF-22EC113B3D76}" type="pres">
      <dgm:prSet presAssocID="{B41E851D-FF56-41CF-A8FC-BB7F7C9A8393}" presName="Name0" presStyleCnt="0">
        <dgm:presLayoutVars>
          <dgm:chMax val="7"/>
          <dgm:chPref val="5"/>
          <dgm:dir/>
          <dgm:animOne val="branch"/>
          <dgm:animLvl val="lvl"/>
        </dgm:presLayoutVars>
      </dgm:prSet>
      <dgm:spPr/>
      <dgm:t>
        <a:bodyPr/>
        <a:lstStyle/>
        <a:p>
          <a:endParaRPr lang="de-DE"/>
        </a:p>
      </dgm:t>
    </dgm:pt>
    <dgm:pt modelId="{795E6189-A80D-46F0-BBE4-7A42CAA0A950}" type="pres">
      <dgm:prSet presAssocID="{87B5A90E-2CE1-4B07-8BDD-2C2FAD5314AC}" presName="ChildAccent3" presStyleCnt="0"/>
      <dgm:spPr/>
    </dgm:pt>
    <dgm:pt modelId="{F11FDF42-C534-4E20-ACBE-B7E2B4A9CB2B}" type="pres">
      <dgm:prSet presAssocID="{87B5A90E-2CE1-4B07-8BDD-2C2FAD5314AC}" presName="ChildAccent" presStyleLbl="alignImgPlace1" presStyleIdx="0" presStyleCnt="3" custScaleX="147125" custLinFactNeighborX="46921" custLinFactNeighborY="-58"/>
      <dgm:spPr/>
      <dgm:t>
        <a:bodyPr/>
        <a:lstStyle/>
        <a:p>
          <a:endParaRPr lang="de-DE"/>
        </a:p>
      </dgm:t>
    </dgm:pt>
    <dgm:pt modelId="{91E0786F-22FC-48EC-9555-B4AC3B7CF838}" type="pres">
      <dgm:prSet presAssocID="{87B5A90E-2CE1-4B07-8BDD-2C2FAD5314AC}" presName="Child3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4DF4662-9A62-456A-A9E1-ED374381C28E}" type="pres">
      <dgm:prSet presAssocID="{87B5A90E-2CE1-4B07-8BDD-2C2FAD5314AC}" presName="Parent3" presStyleLbl="node1" presStyleIdx="0" presStyleCnt="3" custScaleX="147125" custLinFactNeighborX="46921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EF5E017-3B4D-4F79-9A8E-63D58276D88C}" type="pres">
      <dgm:prSet presAssocID="{2270B153-7373-4B71-A201-22140F0F3643}" presName="ChildAccent2" presStyleCnt="0"/>
      <dgm:spPr/>
    </dgm:pt>
    <dgm:pt modelId="{0B2D246D-22CC-4A31-80A6-91D39C938213}" type="pres">
      <dgm:prSet presAssocID="{2270B153-7373-4B71-A201-22140F0F3643}" presName="ChildAccent" presStyleLbl="alignImgPlace1" presStyleIdx="1" presStyleCnt="3" custScaleX="150836" custLinFactNeighborX="-575" custLinFactNeighborY="206"/>
      <dgm:spPr/>
      <dgm:t>
        <a:bodyPr/>
        <a:lstStyle/>
        <a:p>
          <a:endParaRPr lang="de-DE"/>
        </a:p>
      </dgm:t>
    </dgm:pt>
    <dgm:pt modelId="{0D8CC469-6AE3-4DA7-A13A-8489B187C19D}" type="pres">
      <dgm:prSet presAssocID="{2270B153-7373-4B71-A201-22140F0F3643}" presName="Child2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46E8896-8814-4ABE-A208-E6C3B73119F1}" type="pres">
      <dgm:prSet presAssocID="{2270B153-7373-4B71-A201-22140F0F3643}" presName="Parent2" presStyleLbl="node1" presStyleIdx="1" presStyleCnt="3" custScaleX="150836" custLinFactNeighborX="-575" custLinFactNeighborY="1071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7D5FF1B-FAE6-4AE9-A26F-6B09EAF376F1}" type="pres">
      <dgm:prSet presAssocID="{662DF0D2-CCEC-4F51-9A56-76C7596E717E}" presName="ChildAccent1" presStyleCnt="0"/>
      <dgm:spPr/>
    </dgm:pt>
    <dgm:pt modelId="{6A9EFF89-512A-4C44-A680-96EF0857F67F}" type="pres">
      <dgm:prSet presAssocID="{662DF0D2-CCEC-4F51-9A56-76C7596E717E}" presName="ChildAccent" presStyleLbl="alignImgPlace1" presStyleIdx="2" presStyleCnt="3" custScaleX="137849" custLinFactNeighborX="-47106" custLinFactNeighborY="387"/>
      <dgm:spPr/>
      <dgm:t>
        <a:bodyPr/>
        <a:lstStyle/>
        <a:p>
          <a:endParaRPr lang="de-DE"/>
        </a:p>
      </dgm:t>
    </dgm:pt>
    <dgm:pt modelId="{E2DB5EEA-BCDC-4961-8BC8-A8B50E5AB10F}" type="pres">
      <dgm:prSet presAssocID="{662DF0D2-CCEC-4F51-9A56-76C7596E717E}" presName="Child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7064307-FAC8-4DAA-809C-467E45DB25FD}" type="pres">
      <dgm:prSet presAssocID="{662DF0D2-CCEC-4F51-9A56-76C7596E717E}" presName="Parent1" presStyleLbl="node1" presStyleIdx="2" presStyleCnt="3" custScaleX="137849" custLinFactNeighborX="-47106" custLinFactNeighborY="2319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E7306FC9-A8D4-42BE-A0AA-F479D54B5E43}" type="presOf" srcId="{89FFEC09-5A04-460B-AA0E-FCA4FE8BC10B}" destId="{0D8CC469-6AE3-4DA7-A13A-8489B187C19D}" srcOrd="1" destOrd="0" presId="urn:microsoft.com/office/officeart/2011/layout/InterconnectedBlockProcess"/>
    <dgm:cxn modelId="{26542CE5-62B1-41A1-88EC-27A137089F5C}" srcId="{662DF0D2-CCEC-4F51-9A56-76C7596E717E}" destId="{4E264FEB-27C3-4E61-9842-62F656F18750}" srcOrd="0" destOrd="0" parTransId="{0530C5B7-7E94-4520-ACF6-87CDE69A7AEA}" sibTransId="{C478EDF3-D5EC-46E4-84F5-2045311ADE75}"/>
    <dgm:cxn modelId="{AEF4D1EA-0DDA-49FB-A4B7-E270400D24F0}" srcId="{B41E851D-FF56-41CF-A8FC-BB7F7C9A8393}" destId="{662DF0D2-CCEC-4F51-9A56-76C7596E717E}" srcOrd="0" destOrd="0" parTransId="{D4751FFB-5132-413D-9BC5-91AE889AB055}" sibTransId="{51E89BA6-B972-4CC3-BBDF-AC5590AD97DF}"/>
    <dgm:cxn modelId="{0D34ADF6-1579-439E-8B98-0A7723C44CC1}" type="presOf" srcId="{B41E851D-FF56-41CF-A8FC-BB7F7C9A8393}" destId="{CC6631E2-2C6C-459F-B6DF-22EC113B3D76}" srcOrd="0" destOrd="0" presId="urn:microsoft.com/office/officeart/2011/layout/InterconnectedBlockProcess"/>
    <dgm:cxn modelId="{B687DF50-8A62-4703-9BA0-E81BABDFE934}" srcId="{2270B153-7373-4B71-A201-22140F0F3643}" destId="{89FFEC09-5A04-460B-AA0E-FCA4FE8BC10B}" srcOrd="0" destOrd="0" parTransId="{CDAE0EDF-7634-48B8-B25D-8CD13CCDA817}" sibTransId="{6D51A018-ABA0-440F-94AA-0D306A5E75D9}"/>
    <dgm:cxn modelId="{0293501A-7CBE-477E-8882-CC69D1C5E64D}" type="presOf" srcId="{5FF04AA6-CF8A-48E4-BB91-92EB569EB976}" destId="{F11FDF42-C534-4E20-ACBE-B7E2B4A9CB2B}" srcOrd="0" destOrd="0" presId="urn:microsoft.com/office/officeart/2011/layout/InterconnectedBlockProcess"/>
    <dgm:cxn modelId="{0F216115-6A80-4146-AEBA-66D9A01AA74C}" type="presOf" srcId="{4E264FEB-27C3-4E61-9842-62F656F18750}" destId="{E2DB5EEA-BCDC-4961-8BC8-A8B50E5AB10F}" srcOrd="1" destOrd="0" presId="urn:microsoft.com/office/officeart/2011/layout/InterconnectedBlockProcess"/>
    <dgm:cxn modelId="{B5EDE824-2DF7-4427-9176-0144B0054C72}" type="presOf" srcId="{5FF04AA6-CF8A-48E4-BB91-92EB569EB976}" destId="{91E0786F-22FC-48EC-9555-B4AC3B7CF838}" srcOrd="1" destOrd="0" presId="urn:microsoft.com/office/officeart/2011/layout/InterconnectedBlockProcess"/>
    <dgm:cxn modelId="{0C4C23E2-47FD-4C0F-9C02-D29F2EC05A4E}" type="presOf" srcId="{4E264FEB-27C3-4E61-9842-62F656F18750}" destId="{6A9EFF89-512A-4C44-A680-96EF0857F67F}" srcOrd="0" destOrd="0" presId="urn:microsoft.com/office/officeart/2011/layout/InterconnectedBlockProcess"/>
    <dgm:cxn modelId="{BB3DB52B-6ED7-4963-8722-22D82A780A23}" srcId="{B41E851D-FF56-41CF-A8FC-BB7F7C9A8393}" destId="{87B5A90E-2CE1-4B07-8BDD-2C2FAD5314AC}" srcOrd="2" destOrd="0" parTransId="{28070C33-0E4A-4800-8CB4-149C3460D6A3}" sibTransId="{A21D03A7-ACB1-4368-9D93-C5A8A09871BF}"/>
    <dgm:cxn modelId="{EE1CFC7C-C56C-43CE-BEBA-1FB7E5B37490}" type="presOf" srcId="{89FFEC09-5A04-460B-AA0E-FCA4FE8BC10B}" destId="{0B2D246D-22CC-4A31-80A6-91D39C938213}" srcOrd="0" destOrd="0" presId="urn:microsoft.com/office/officeart/2011/layout/InterconnectedBlockProcess"/>
    <dgm:cxn modelId="{3B871DE7-8DF7-4F08-BA2B-8CBB3328800B}" type="presOf" srcId="{87B5A90E-2CE1-4B07-8BDD-2C2FAD5314AC}" destId="{74DF4662-9A62-456A-A9E1-ED374381C28E}" srcOrd="0" destOrd="0" presId="urn:microsoft.com/office/officeart/2011/layout/InterconnectedBlockProcess"/>
    <dgm:cxn modelId="{5910BB15-4AAF-4F77-85F3-1D95715CED3B}" type="presOf" srcId="{2270B153-7373-4B71-A201-22140F0F3643}" destId="{146E8896-8814-4ABE-A208-E6C3B73119F1}" srcOrd="0" destOrd="0" presId="urn:microsoft.com/office/officeart/2011/layout/InterconnectedBlockProcess"/>
    <dgm:cxn modelId="{3328F178-9406-4F4C-8FE6-40C09AEA60C4}" type="presOf" srcId="{662DF0D2-CCEC-4F51-9A56-76C7596E717E}" destId="{47064307-FAC8-4DAA-809C-467E45DB25FD}" srcOrd="0" destOrd="0" presId="urn:microsoft.com/office/officeart/2011/layout/InterconnectedBlockProcess"/>
    <dgm:cxn modelId="{1B0BB209-2BCA-46AC-A272-3D1BB2326684}" srcId="{87B5A90E-2CE1-4B07-8BDD-2C2FAD5314AC}" destId="{5FF04AA6-CF8A-48E4-BB91-92EB569EB976}" srcOrd="0" destOrd="0" parTransId="{1C654567-57EB-4C5F-B090-125DD49671A9}" sibTransId="{D670A0D4-3CCE-4361-B2A9-63592A74432D}"/>
    <dgm:cxn modelId="{8F884A91-680A-4F2C-8C47-00A4D8979E4C}" srcId="{B41E851D-FF56-41CF-A8FC-BB7F7C9A8393}" destId="{2270B153-7373-4B71-A201-22140F0F3643}" srcOrd="1" destOrd="0" parTransId="{E657A848-3516-4653-9B3E-DED055660773}" sibTransId="{081DBE12-994E-45AB-BBEE-048E14CBAFDD}"/>
    <dgm:cxn modelId="{4824606A-6B6F-4DFE-9445-417DA544D0D1}" type="presParOf" srcId="{CC6631E2-2C6C-459F-B6DF-22EC113B3D76}" destId="{795E6189-A80D-46F0-BBE4-7A42CAA0A950}" srcOrd="0" destOrd="0" presId="urn:microsoft.com/office/officeart/2011/layout/InterconnectedBlockProcess"/>
    <dgm:cxn modelId="{A33D1296-EC85-441E-B44D-4C69850B88D3}" type="presParOf" srcId="{795E6189-A80D-46F0-BBE4-7A42CAA0A950}" destId="{F11FDF42-C534-4E20-ACBE-B7E2B4A9CB2B}" srcOrd="0" destOrd="0" presId="urn:microsoft.com/office/officeart/2011/layout/InterconnectedBlockProcess"/>
    <dgm:cxn modelId="{187EEADD-6125-4E16-8593-45002F0AC61E}" type="presParOf" srcId="{CC6631E2-2C6C-459F-B6DF-22EC113B3D76}" destId="{91E0786F-22FC-48EC-9555-B4AC3B7CF838}" srcOrd="1" destOrd="0" presId="urn:microsoft.com/office/officeart/2011/layout/InterconnectedBlockProcess"/>
    <dgm:cxn modelId="{26FAEEDE-4D22-4353-A8FF-D46E41253BB7}" type="presParOf" srcId="{CC6631E2-2C6C-459F-B6DF-22EC113B3D76}" destId="{74DF4662-9A62-456A-A9E1-ED374381C28E}" srcOrd="2" destOrd="0" presId="urn:microsoft.com/office/officeart/2011/layout/InterconnectedBlockProcess"/>
    <dgm:cxn modelId="{EC54DC0D-4DEC-4C8B-A1BA-FEB00D56F765}" type="presParOf" srcId="{CC6631E2-2C6C-459F-B6DF-22EC113B3D76}" destId="{AEF5E017-3B4D-4F79-9A8E-63D58276D88C}" srcOrd="3" destOrd="0" presId="urn:microsoft.com/office/officeart/2011/layout/InterconnectedBlockProcess"/>
    <dgm:cxn modelId="{9139853B-66E2-44DB-A0FA-88F07FD309D4}" type="presParOf" srcId="{AEF5E017-3B4D-4F79-9A8E-63D58276D88C}" destId="{0B2D246D-22CC-4A31-80A6-91D39C938213}" srcOrd="0" destOrd="0" presId="urn:microsoft.com/office/officeart/2011/layout/InterconnectedBlockProcess"/>
    <dgm:cxn modelId="{6E2B1C4A-5187-47B8-B844-39C0AB2D939D}" type="presParOf" srcId="{CC6631E2-2C6C-459F-B6DF-22EC113B3D76}" destId="{0D8CC469-6AE3-4DA7-A13A-8489B187C19D}" srcOrd="4" destOrd="0" presId="urn:microsoft.com/office/officeart/2011/layout/InterconnectedBlockProcess"/>
    <dgm:cxn modelId="{06203EC3-B7F8-461E-ADB4-B6552CF0B882}" type="presParOf" srcId="{CC6631E2-2C6C-459F-B6DF-22EC113B3D76}" destId="{146E8896-8814-4ABE-A208-E6C3B73119F1}" srcOrd="5" destOrd="0" presId="urn:microsoft.com/office/officeart/2011/layout/InterconnectedBlockProcess"/>
    <dgm:cxn modelId="{229167BA-D952-41A7-9A31-A875C666A5F1}" type="presParOf" srcId="{CC6631E2-2C6C-459F-B6DF-22EC113B3D76}" destId="{87D5FF1B-FAE6-4AE9-A26F-6B09EAF376F1}" srcOrd="6" destOrd="0" presId="urn:microsoft.com/office/officeart/2011/layout/InterconnectedBlockProcess"/>
    <dgm:cxn modelId="{73AC31B0-C660-4A5A-8FEA-5D360FE55D82}" type="presParOf" srcId="{87D5FF1B-FAE6-4AE9-A26F-6B09EAF376F1}" destId="{6A9EFF89-512A-4C44-A680-96EF0857F67F}" srcOrd="0" destOrd="0" presId="urn:microsoft.com/office/officeart/2011/layout/InterconnectedBlockProcess"/>
    <dgm:cxn modelId="{D8EC2F6C-0071-4E98-96E9-9C3FFA6F7B61}" type="presParOf" srcId="{CC6631E2-2C6C-459F-B6DF-22EC113B3D76}" destId="{E2DB5EEA-BCDC-4961-8BC8-A8B50E5AB10F}" srcOrd="7" destOrd="0" presId="urn:microsoft.com/office/officeart/2011/layout/InterconnectedBlockProcess"/>
    <dgm:cxn modelId="{895392E9-4FB0-4434-9F77-BFD42033F321}" type="presParOf" srcId="{CC6631E2-2C6C-459F-B6DF-22EC113B3D76}" destId="{47064307-FAC8-4DAA-809C-467E45DB25FD}" srcOrd="8" destOrd="0" presId="urn:microsoft.com/office/officeart/2011/layout/InterconnectedBlock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1FDF42-C534-4E20-ACBE-B7E2B4A9CB2B}">
      <dsp:nvSpPr>
        <dsp:cNvPr id="0" name=""/>
        <dsp:cNvSpPr/>
      </dsp:nvSpPr>
      <dsp:spPr>
        <a:xfrm>
          <a:off x="5200675" y="825871"/>
          <a:ext cx="2572183" cy="3885163"/>
        </a:xfrm>
        <a:prstGeom prst="wedgeRectCallout">
          <a:avLst>
            <a:gd name="adj1" fmla="val 0"/>
            <a:gd name="adj2" fmla="val 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Verwaltet das </a:t>
          </a:r>
          <a:r>
            <a:rPr lang="de-DE" sz="2000" kern="1200" dirty="0" err="1" smtClean="0"/>
            <a:t>Responsive</a:t>
          </a:r>
          <a:r>
            <a:rPr lang="de-DE" sz="2000" kern="1200" dirty="0" smtClean="0"/>
            <a:t> Webdesign</a:t>
          </a:r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000" kern="1200" dirty="0" smtClean="0"/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>
              <a:solidFill>
                <a:srgbClr val="C00000"/>
              </a:solidFill>
            </a:rPr>
            <a:t>@</a:t>
          </a:r>
          <a:r>
            <a:rPr lang="de-DE" sz="2000" kern="1200" dirty="0" err="1" smtClean="0">
              <a:solidFill>
                <a:srgbClr val="C00000"/>
              </a:solidFill>
            </a:rPr>
            <a:t>media</a:t>
          </a:r>
          <a:r>
            <a:rPr lang="de-DE" sz="2000" kern="1200" dirty="0" smtClean="0">
              <a:solidFill>
                <a:srgbClr val="C00000"/>
              </a:solidFill>
            </a:rPr>
            <a:t> screen </a:t>
          </a:r>
          <a:r>
            <a:rPr lang="de-DE" sz="2000" kern="1200" dirty="0" smtClean="0">
              <a:solidFill>
                <a:schemeClr val="tx1"/>
              </a:solidFill>
            </a:rPr>
            <a:t>lädt das Layout, welches für den User am besten geeignet ist</a:t>
          </a:r>
          <a:endParaRPr lang="de-DE" sz="2000" kern="1200" dirty="0">
            <a:solidFill>
              <a:srgbClr val="C00000"/>
            </a:solidFill>
          </a:endParaRPr>
        </a:p>
      </dsp:txBody>
      <dsp:txXfrm>
        <a:off x="5527118" y="825871"/>
        <a:ext cx="2245740" cy="3885163"/>
      </dsp:txXfrm>
    </dsp:sp>
    <dsp:sp modelId="{74DF4662-9A62-456A-A9E1-ED374381C28E}">
      <dsp:nvSpPr>
        <dsp:cNvPr id="0" name=""/>
        <dsp:cNvSpPr/>
      </dsp:nvSpPr>
      <dsp:spPr>
        <a:xfrm>
          <a:off x="5200675" y="0"/>
          <a:ext cx="2572183" cy="82953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800" kern="1200" dirty="0" err="1" smtClean="0">
              <a:solidFill>
                <a:schemeClr val="tx1"/>
              </a:solidFill>
            </a:rPr>
            <a:t>style.css</a:t>
          </a:r>
          <a:endParaRPr lang="de-DE" sz="2800" kern="1200" dirty="0">
            <a:solidFill>
              <a:schemeClr val="tx1"/>
            </a:solidFill>
          </a:endParaRPr>
        </a:p>
      </dsp:txBody>
      <dsp:txXfrm>
        <a:off x="5200675" y="0"/>
        <a:ext cx="2572183" cy="829538"/>
      </dsp:txXfrm>
    </dsp:sp>
    <dsp:sp modelId="{0B2D246D-22CC-4A31-80A6-91D39C938213}">
      <dsp:nvSpPr>
        <dsp:cNvPr id="0" name=""/>
        <dsp:cNvSpPr/>
      </dsp:nvSpPr>
      <dsp:spPr>
        <a:xfrm>
          <a:off x="2589042" y="835557"/>
          <a:ext cx="2637062" cy="3608021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5">
            <a:tint val="50000"/>
            <a:hueOff val="1623197"/>
            <a:satOff val="-12147"/>
            <a:lumOff val="-15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Initialisierung der Client-seitigen Verarbeitung</a:t>
          </a:r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000" kern="1200" dirty="0" smtClean="0"/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Arbeitet in </a:t>
          </a:r>
          <a:r>
            <a:rPr lang="de-DE" sz="2000" kern="1200" dirty="0" err="1" smtClean="0"/>
            <a:t>JQuery</a:t>
          </a:r>
          <a:endParaRPr lang="de-DE" sz="2000" kern="1200" dirty="0" smtClean="0"/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000" kern="1200" dirty="0" smtClean="0"/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Lädt </a:t>
          </a:r>
          <a:r>
            <a:rPr lang="de-DE" sz="2000" kern="1200" dirty="0" err="1" smtClean="0"/>
            <a:t>UI-Elemente</a:t>
          </a:r>
          <a:endParaRPr lang="de-DE" sz="2000" kern="1200" dirty="0" smtClean="0"/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000" kern="1200" dirty="0" smtClean="0"/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Verwaltet Seitenwechsel und Serveranfragen</a:t>
          </a:r>
          <a:endParaRPr lang="de-DE" sz="2000" kern="1200" dirty="0"/>
        </a:p>
      </dsp:txBody>
      <dsp:txXfrm>
        <a:off x="2923718" y="835557"/>
        <a:ext cx="2302385" cy="3608021"/>
      </dsp:txXfrm>
    </dsp:sp>
    <dsp:sp modelId="{146E8896-8814-4ABE-A208-E6C3B73119F1}">
      <dsp:nvSpPr>
        <dsp:cNvPr id="0" name=""/>
        <dsp:cNvSpPr/>
      </dsp:nvSpPr>
      <dsp:spPr>
        <a:xfrm>
          <a:off x="2589042" y="141759"/>
          <a:ext cx="2637062" cy="693795"/>
        </a:xfrm>
        <a:prstGeom prst="rect">
          <a:avLst/>
        </a:prstGeom>
        <a:solidFill>
          <a:schemeClr val="accent5">
            <a:hueOff val="1628512"/>
            <a:satOff val="5598"/>
            <a:lumOff val="-268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800" kern="1200" dirty="0" err="1" smtClean="0"/>
            <a:t>handler.js</a:t>
          </a:r>
          <a:endParaRPr lang="de-DE" sz="2800" kern="1200" dirty="0"/>
        </a:p>
      </dsp:txBody>
      <dsp:txXfrm>
        <a:off x="2589042" y="141759"/>
        <a:ext cx="2637062" cy="693795"/>
      </dsp:txXfrm>
    </dsp:sp>
    <dsp:sp modelId="{6A9EFF89-512A-4C44-A680-96EF0857F67F}">
      <dsp:nvSpPr>
        <dsp:cNvPr id="0" name=""/>
        <dsp:cNvSpPr/>
      </dsp:nvSpPr>
      <dsp:spPr>
        <a:xfrm>
          <a:off x="140769" y="841013"/>
          <a:ext cx="2410011" cy="3330409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5">
            <a:tint val="50000"/>
            <a:hueOff val="3246395"/>
            <a:satOff val="-24293"/>
            <a:lumOff val="-301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Server-Handler</a:t>
          </a:r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000" kern="1200" dirty="0" smtClean="0"/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Lädt das angeforderte Dokument</a:t>
          </a:r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000" kern="1200" dirty="0" smtClean="0"/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Lädt alle </a:t>
          </a:r>
          <a:r>
            <a:rPr lang="de-DE" sz="2000" kern="1200" dirty="0" err="1" smtClean="0"/>
            <a:t>APIs</a:t>
          </a:r>
          <a:endParaRPr lang="de-DE" sz="2000" kern="1200" dirty="0" smtClean="0"/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000" kern="1200" dirty="0" smtClean="0"/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Lädt CSS und </a:t>
          </a:r>
          <a:r>
            <a:rPr lang="de-DE" sz="2000" kern="1200" dirty="0" err="1" smtClean="0"/>
            <a:t>handler.js</a:t>
          </a:r>
          <a:r>
            <a:rPr lang="de-DE" sz="2000" kern="1200" dirty="0" smtClean="0"/>
            <a:t> </a:t>
          </a:r>
          <a:endParaRPr lang="de-DE" sz="2000" kern="1200" dirty="0"/>
        </a:p>
      </dsp:txBody>
      <dsp:txXfrm>
        <a:off x="446630" y="841013"/>
        <a:ext cx="2104150" cy="3330409"/>
      </dsp:txXfrm>
    </dsp:sp>
    <dsp:sp modelId="{47064307-FAC8-4DAA-809C-467E45DB25FD}">
      <dsp:nvSpPr>
        <dsp:cNvPr id="0" name=""/>
        <dsp:cNvSpPr/>
      </dsp:nvSpPr>
      <dsp:spPr>
        <a:xfrm>
          <a:off x="140769" y="285775"/>
          <a:ext cx="2410011" cy="555225"/>
        </a:xfrm>
        <a:prstGeom prst="rect">
          <a:avLst/>
        </a:prstGeom>
        <a:solidFill>
          <a:schemeClr val="accent5">
            <a:hueOff val="3257024"/>
            <a:satOff val="11196"/>
            <a:lumOff val="-53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800" kern="1200" dirty="0" err="1" smtClean="0"/>
            <a:t>Index.php</a:t>
          </a:r>
          <a:endParaRPr lang="de-DE" sz="2800" kern="1200" dirty="0"/>
        </a:p>
      </dsp:txBody>
      <dsp:txXfrm>
        <a:off x="140769" y="285775"/>
        <a:ext cx="2410011" cy="5552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InterconnectedBlockProcess">
  <dgm:title val="Verbundener Blockprozess"/>
  <dgm:desc val="Wird verwendet, um sequenzielle Schritte in einem Prozess darzustellen. Dies eignet sich am besten für kleine Textmengen der Ebene 1 und mittelgroße Textmengen der Ebene 2."/>
  <dgm:catLst>
    <dgm:cat type="process" pri="5500"/>
    <dgm:cat type="officeonline" pri="3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2" destOrd="0"/>
        <dgm:cxn modelId="42" srcId="40" destId="41" srcOrd="0" destOrd="0"/>
      </dgm:cxnLst>
      <dgm:bg/>
      <dgm:whole/>
    </dgm:dataModel>
  </dgm:clrData>
  <dgm:layoutNode name="Name0">
    <dgm:varLst>
      <dgm:chMax val="7"/>
      <dgm:chPref val="5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.127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5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Accent1" refType="w" fact="0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Child1" refType="w" fact="0.063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Parent1" refType="w" fact="0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.5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Child2" refType="w" fact="0.5635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Parent2" refType="w" fact="0.5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6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Accent1" refType="w" fact="0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Child1" refType="w" fact="0.0423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Parent1" refType="w" fact="0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Child2" refType="w" fact="0.3756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.6667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Child3" refType="w" fact="0.709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Parent3" refType="w" fact="0.6667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7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Accent1" refType="w" fact="0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Child1" refType="w" fact="0.0317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Parent1" refType="w" fact="0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2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Child2" refType="w" fact="0.2817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Parent2" refType="w" fact="0.2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Child3" refType="w" fact="0.5317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Parent3" refType="w" fact="0.5"/>
              <dgm:constr type="t" for="ch" forName="Parent3" refType="h" fact="0.0275"/>
              <dgm:constr type="w" for="ch" forName="Parent3" refType="w" fact="0.25"/>
              <dgm:constr type="h" for="ch" forName="Parent3" refType="h" fact="0.1622"/>
              <dgm:constr type="l" for="ch" forName="ChildAccent4" refType="w" fact="0.75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Child4" refType="w" fact="0.7817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Parent4" refType="w" fact="0.75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8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Accent1" refType="w" fact="0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Child1" refType="w" fact="0.0254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Parent1" refType="w" fact="0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2001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Child2" refType="w" fact="0.2255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Parent2" refType="w" fact="0.2001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Child3" refType="w" fact="0.4256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6003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Child4" refType="w" fact="0.6257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Parent4" refType="w" fact="0.6003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.7999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Child5" refType="w" fact="0.8253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Parent5" refType="w" fact="0.7999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9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Accent1" refType="w" fact="0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Child1" refType="w" fact="0.0212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Parent1" refType="w" fact="0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167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Child2" refType="w" fact="0.1888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Parent2" refType="w" fact="0.167"/>
              <dgm:constr type="t" for="ch" forName="Parent2" refType="h" fact="0.0923"/>
              <dgm:constr type="w" for="ch" forName="Parent2" refType="w" fact="0.167"/>
              <dgm:constr type="h" for="ch" forName="Parent2" refType="h" fact="0.1164"/>
              <dgm:constr type="l" for="ch" forName="ChildAccent3" refType="w" fact="0.333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Child3" refType="w" fact="0.3551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Parent3" refType="w" fact="0.3339"/>
              <dgm:constr type="t" for="ch" forName="Parent3" refType="h" fact="0.0698"/>
              <dgm:constr type="w" for="ch" forName="Parent3" refType="w" fact="0.167"/>
              <dgm:constr type="h" for="ch" forName="Parent3" refType="h" fact="0.1396"/>
              <dgm:constr type="l" for="ch" forName="ChildAccent4" refType="w" fact="0.500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Child4" refType="w" fact="0.5221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Parent4" refType="w" fact="0.501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6674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Child5" refType="w" fact="0.6886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Parent5" refType="w" fact="0.668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.833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Child6" refType="w" fact="0.8542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Parent6" refType="w" fact="0.835"/>
              <dgm:constr type="t" for="ch" forName="Parent6" refType="h" fact="0"/>
              <dgm:constr type="w" for="ch" forName="Parent6" refType="w" fact="0.165"/>
              <dgm:constr type="h" for="ch" forName="Parent6" refType="h" fact="0.2095"/>
            </dgm:constrLst>
          </dgm:if>
          <dgm:else name="Name10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Accent1" refType="w" fact="0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Child1" refType="w" fact="0.0182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Parent1" refType="w" fact="0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1432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Child2" refType="w" fact="0.1614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Parent2" refType="w" fact="0.1432"/>
              <dgm:constr type="t" for="ch" forName="Parent2" refType="h" fact="0.108"/>
              <dgm:constr type="w" for="ch" forName="Parent2" refType="w" fact="0.1432"/>
              <dgm:constr type="h" for="ch" forName="Parent2" refType="h" fact="0.1088"/>
              <dgm:constr type="l" for="ch" forName="ChildAccent3" refType="w" fact="0.2865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Child3" refType="w" fact="0.3047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Parent3" refType="w" fact="0.2865"/>
              <dgm:constr type="t" for="ch" forName="Parent3" refType="h" fact="0.087"/>
              <dgm:constr type="w" for="ch" forName="Parent3" refType="w" fact="0.143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Child4" refType="w" fact="0.4479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5726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Child5" refType="w" fact="0.5908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Parent5" refType="w" fact="0.5726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7147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Child6" refType="w" fact="0.7329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Parent6" refType="w" fact="0.716"/>
              <dgm:constr type="t" for="ch" forName="Parent6" refType="h" fact="0.0217"/>
              <dgm:constr type="w" for="ch" forName="Parent6" refType="w" fact="0.1424"/>
              <dgm:constr type="h" for="ch" forName="Parent6" refType="h" fact="0.1958"/>
              <dgm:constr type="l" for="ch" forName="ChildAccent7" refType="w" fact="0.8568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Child7" refType="w" fact="0.875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Parent7" refType="w" fact="0.8577"/>
              <dgm:constr type="t" for="ch" forName="Parent7" refType="h" fact="0"/>
              <dgm:constr type="w" for="ch" forName="Parent7" refType="w" fact="0.1423"/>
              <dgm:constr type="h" for="ch" forName="Parent7" refType="h" fact="0.2175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14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2" refType="w" fact="0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Child1" refType="w" fact="0.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ChildAccent1" refType="w" fact="0.5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Parent1" refType="w" fact="0.5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Parent2" refType="w" fact="0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15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3" refType="w" fact="0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Child2" refType="w" fact="0.3333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Child1" refType="w" fact="0.6667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ChildAccent1" refType="w" fact="0.6667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Parent1" refType="w" fact="0.6667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Parent3" refType="w" fact="0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16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4" refType="w" fact="0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Child3" refType="w" fact="0.25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Child2" refType="w" fact="0.5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Child1" refType="w" fact="0.75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ChildAccent1" refType="w" fact="0.75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Parent1" refType="w" fact="0.75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Parent2" refType="w" fact="0.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2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Parent3" refType="w" fact="0.25"/>
              <dgm:constr type="t" for="ch" forName="Parent3" refType="h" fact="0.0279"/>
              <dgm:constr type="w" for="ch" forName="Parent3" refType="w" fact="0.25"/>
              <dgm:constr type="h" for="ch" forName="Parent3" refType="h" fact="0.161"/>
              <dgm:constr type="l" for="ch" forName="ChildAccent4" refType="w" fact="0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Parent4" refType="w" fact="0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17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5" refType="w" fact="0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Child4" refType="w" fact="0.2001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Child3" refType="w" fact="0.4002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Child2" refType="w" fact="0.6003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Child1" refType="w" fact="0.7999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ChildAccent1" refType="w" fact="0.7999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Parent1" refType="w" fact="0.7999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6003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Parent2" refType="w" fact="0.6003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2001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Parent4" refType="w" fact="0.2001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Parent5" refType="w" fact="0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18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6" refType="w" fact="0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Child5" refType="w" fact="0.167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Child4" refType="w" fact="0.3339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Child3" refType="w" fact="0.5009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Child2" refType="w" fact="0.6674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Child1" refType="w" fact="0.833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ChildAccent1" refType="w" fact="0.833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Parent1" refType="w" fact="0.833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6674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Parent2" refType="w" fact="0.6674"/>
              <dgm:constr type="t" for="ch" forName="Parent2" refType="h" fact="0.0923"/>
              <dgm:constr type="w" for="ch" forName="Parent2" refType="w" fact="0.165"/>
              <dgm:constr type="h" for="ch" forName="Parent2" refType="h" fact="0.1164"/>
              <dgm:constr type="l" for="ch" forName="ChildAccent3" refType="w" fact="0.500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Parent3" refType="w" fact="0.5009"/>
              <dgm:constr type="t" for="ch" forName="Parent3" refType="h" fact="0.0698"/>
              <dgm:constr type="w" for="ch" forName="Parent3" refType="w" fact="0.166"/>
              <dgm:constr type="h" for="ch" forName="Parent3" refType="h" fact="0.1396"/>
              <dgm:constr type="l" for="ch" forName="ChildAccent4" refType="w" fact="0.333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Parent4" refType="w" fact="0.3339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167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Parent5" refType="w" fact="0.167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Parent6" refType="w" fact="0"/>
              <dgm:constr type="t" for="ch" forName="Parent6" refType="h" fact="0"/>
              <dgm:constr type="w" for="ch" forName="Parent6" refType="w" fact="0.167"/>
              <dgm:constr type="h" for="ch" forName="Parent6" refType="h" fact="0.2095"/>
            </dgm:constrLst>
          </dgm:if>
          <dgm:else name="Name19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7" refType="w" fact="0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Child6" refType="w" fact="0.1432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Child5" refType="w" fact="0.2865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Child4" refType="w" fact="0.4297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Child3" refType="w" fact="0.5726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Child2" refType="w" fact="0.7147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Child1" refType="w" fact="0.8568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ChildAccent1" refType="w" fact="0.8568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Parent1" refType="w" fact="0.8568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7147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Parent2" refType="w" fact="0.7147"/>
              <dgm:constr type="t" for="ch" forName="Parent2" refType="h" fact="0.108"/>
              <dgm:constr type="w" for="ch" forName="Parent2" refType="w" fact="0.1425"/>
              <dgm:constr type="h" for="ch" forName="Parent2" refType="h" fact="0.1088"/>
              <dgm:constr type="l" for="ch" forName="ChildAccent3" refType="w" fact="0.5726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Parent3" refType="w" fact="0.5726"/>
              <dgm:constr type="t" for="ch" forName="Parent3" refType="h" fact="0.087"/>
              <dgm:constr type="w" for="ch" forName="Parent3" refType="w" fact="0.14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2865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Parent5" refType="w" fact="0.2865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1432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Parent6" refType="w" fact="0.1432"/>
              <dgm:constr type="t" for="ch" forName="Parent6" refType="h" fact="0.0217"/>
              <dgm:constr type="w" for="ch" forName="Parent6" refType="w" fact="0.1432"/>
              <dgm:constr type="h" for="ch" forName="Parent6" refType="h" fact="0.1958"/>
              <dgm:constr type="l" for="ch" forName="ChildAccent7" refType="w" fact="0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Parent7" refType="w" fact="0"/>
              <dgm:constr type="t" for="ch" forName="Parent7" refType="h" fact="0"/>
              <dgm:constr type="w" for="ch" forName="Parent7" refType="w" fact="0.1432"/>
              <dgm:constr type="h" for="ch" forName="Parent7" refType="h" fact="0.2175"/>
            </dgm:constrLst>
          </dgm:else>
        </dgm:choose>
      </dgm:else>
    </dgm:choose>
    <dgm:forEach name="wrapper" axis="self" ptType="parTrans">
      <dgm:forEach name="accentRepeat" axis="self">
        <dgm:layoutNode name="ChildAccent" styleLbl="alignImgPlace1">
          <dgm:alg type="sp"/>
          <dgm:choose name="Name20">
            <dgm:if name="Name21" axis="followSib" ptType="node" func="cnt" op="equ" val="0">
              <dgm:shape xmlns:r="http://schemas.openxmlformats.org/officeDocument/2006/relationships" type="wedgeRectCallout" r:blip="">
                <dgm:adjLst>
                  <dgm:adj idx="1" val="0"/>
                  <dgm:adj idx="2" val="0"/>
                </dgm:adjLst>
              </dgm:shape>
            </dgm:if>
            <dgm:else name="Name22">
              <dgm:choose name="Name23">
                <dgm:if name="Name24" axis="precedSib" ptType="node" func="cnt" op="equ" val="6">
                  <dgm:shape xmlns:r="http://schemas.openxmlformats.org/officeDocument/2006/relationships" type="wedgeRectCallout" r:blip="">
                    <dgm:adjLst>
                      <dgm:adj idx="1" val="0"/>
                      <dgm:adj idx="2" val="0"/>
                    </dgm:adjLst>
                  </dgm:shape>
                </dgm:if>
                <dgm:else name="Name25">
                  <dgm:choose name="Name26">
                    <dgm:if name="Name27" func="var" arg="dir" op="equ" val="norm">
                      <dgm:shape xmlns:r="http://schemas.openxmlformats.org/officeDocument/2006/relationships" type="wedgeRectCallout" r:blip="">
                        <dgm:adjLst>
                          <dgm:adj idx="1" val="0.625"/>
                          <dgm:adj idx="2" val="0.2083"/>
                        </dgm:adjLst>
                      </dgm:shape>
                    </dgm:if>
                    <dgm:else name="Name28">
                      <dgm:shape xmlns:r="http://schemas.openxmlformats.org/officeDocument/2006/relationships" type="wedgeRectCallout" r:blip="">
                        <dgm:adjLst>
                          <dgm:adj idx="1" val="-0.625"/>
                          <dgm:adj idx="2" val="0.2083"/>
                        </dgm:adjLst>
                      </dgm:shape>
                    </dgm:else>
                  </dgm:choose>
                </dgm:else>
              </dgm:choose>
            </dgm:else>
          </dgm:choose>
          <dgm:presOf axis="des" ptType="node"/>
        </dgm:layoutNode>
      </dgm:forEach>
    </dgm:forEach>
    <dgm:forEach name="Name29" axis="ch" ptType="node" st="7" cnt="1">
      <dgm:layoutNode name="ChildAccent7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7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7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4" axis="ch" ptType="node" st="6" cnt="1">
      <dgm:layoutNode name="ChildAccent6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  <dgm:layoutNode name="Child6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6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9" axis="ch" ptType="node" st="5" cnt="1">
      <dgm:layoutNode name="Child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  <dgm:layoutNode name="Child5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5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4" axis="ch" ptType="node" st="4" cnt="1">
      <dgm:layoutNode name="ChildAccent4">
        <dgm:alg type="sp"/>
        <dgm:shape xmlns:r="http://schemas.openxmlformats.org/officeDocument/2006/relationships" r:blip="">
          <dgm:adjLst/>
        </dgm:shape>
        <dgm:presOf/>
        <dgm:constrLst/>
        <dgm:forEach name="Name45" ref="accent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4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9" axis="ch" ptType="node" st="3" cnt="1">
      <dgm:layoutNode name="ChildAccent3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Child3" styleLbl="revTx">
        <dgm:varLst>
          <dgm:chMax val="0"/>
          <dgm:chPref val="0"/>
          <dgm:bulletEnabled val="1"/>
        </dgm:varLst>
        <dgm:choose name="Name51">
          <dgm:if name="Name5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3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4" axis="ch" ptType="node" st="2" cnt="1">
      <dgm:layoutNode name="ChildAccent2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  <dgm:layoutNode name="Child2" styleLbl="revTx">
        <dgm:varLst>
          <dgm:chMax val="0"/>
          <dgm:chPref val="0"/>
          <dgm:bulletEnabled val="1"/>
        </dgm:varLst>
        <dgm:choose name="Name56">
          <dgm:if name="Name5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2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9" axis="ch" ptType="node" cnt="1">
      <dgm:layoutNode name="ChildAccent1">
        <dgm:alg type="sp"/>
        <dgm:shape xmlns:r="http://schemas.openxmlformats.org/officeDocument/2006/relationships" r:blip="">
          <dgm:adjLst/>
        </dgm:shape>
        <dgm:presOf/>
        <dgm:constrLst/>
        <dgm:forEach name="Name60" ref="accentRepeat"/>
      </dgm:layoutNode>
      <dgm:layoutNode name="Child1" styleLbl="revTx">
        <dgm:varLst>
          <dgm:chMax val="0"/>
          <dgm:chPref val="0"/>
          <dgm:bulletEnabled val="1"/>
        </dgm:varLst>
        <dgm:choose name="Name61">
          <dgm:if name="Name6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6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1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de-DE"/>
              <a:t>Dr.Jörg Friedrich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41FBF77-3FFF-4BEA-B249-3D66EA473ACA}" type="datetime1">
              <a:rPr lang="de-DE"/>
              <a:pPr>
                <a:defRPr/>
              </a:pPr>
              <a:t>22.02.2013</a:t>
            </a:fld>
            <a:endParaRPr lang="de-DE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2671F14-83B1-41C4-BDED-64B6ABBBF8A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0187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de-DE"/>
              <a:t>Dr.Jörg Friedrich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EA32022-B862-41D9-8C2E-FC08E8F2D5E8}" type="datetime1">
              <a:rPr lang="de-DE"/>
              <a:pPr>
                <a:defRPr/>
              </a:pPr>
              <a:t>22.02.2013</a:t>
            </a:fld>
            <a:endParaRPr lang="de-DE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4FEEF5F-3C2C-4B6E-A354-50339D29AB3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161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mtClean="0"/>
              <a:t>Dr.Jörg Friedrich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8D31FCF-E70D-4A91-BD4B-EC23B197EF12}" type="datetime1">
              <a:rPr lang="de-DE" smtClean="0"/>
              <a:pPr eaLnBrk="1" hangingPunct="1"/>
              <a:t>22.02.2013</a:t>
            </a:fld>
            <a:endParaRPr lang="de-DE" smtClean="0"/>
          </a:p>
        </p:txBody>
      </p:sp>
      <p:sp>
        <p:nvSpPr>
          <p:cNvPr id="2150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6E00067-9853-4B65-B21D-E19BF095E882}" type="slidenum">
              <a:rPr lang="de-DE" smtClean="0"/>
              <a:pPr eaLnBrk="1" hangingPunct="1"/>
              <a:t>1</a:t>
            </a:fld>
            <a:endParaRPr lang="de-DE" smtClean="0"/>
          </a:p>
        </p:txBody>
      </p:sp>
      <p:sp>
        <p:nvSpPr>
          <p:cNvPr id="2150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10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mtClean="0"/>
              <a:t>Dr.Jörg Friedrich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2F9310F-8799-4CAA-9713-17A59F3B3345}" type="datetime1">
              <a:rPr lang="de-DE" smtClean="0"/>
              <a:pPr eaLnBrk="1" hangingPunct="1"/>
              <a:t>22.02.2013</a:t>
            </a:fld>
            <a:endParaRPr lang="de-DE" smtClean="0"/>
          </a:p>
        </p:txBody>
      </p:sp>
      <p:sp>
        <p:nvSpPr>
          <p:cNvPr id="3072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0C9DF8F-6BC4-476E-A793-31489183D9CD}" type="slidenum">
              <a:rPr lang="de-DE" smtClean="0"/>
              <a:pPr eaLnBrk="1" hangingPunct="1"/>
              <a:t>10</a:t>
            </a:fld>
            <a:endParaRPr lang="de-DE" smtClean="0"/>
          </a:p>
        </p:txBody>
      </p:sp>
      <p:sp>
        <p:nvSpPr>
          <p:cNvPr id="307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mtClean="0"/>
              <a:t>Dr.Jörg Friedrich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899AFDD-AC13-4DC1-BF74-DD70E50B889E}" type="datetime1">
              <a:rPr lang="de-DE" smtClean="0"/>
              <a:pPr eaLnBrk="1" hangingPunct="1"/>
              <a:t>22.02.2013</a:t>
            </a:fld>
            <a:endParaRPr lang="de-DE" smtClean="0"/>
          </a:p>
        </p:txBody>
      </p:sp>
      <p:sp>
        <p:nvSpPr>
          <p:cNvPr id="3174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57BE55E-80F6-4EF2-8D87-4C0807247579}" type="slidenum">
              <a:rPr lang="de-DE" smtClean="0"/>
              <a:pPr eaLnBrk="1" hangingPunct="1"/>
              <a:t>16</a:t>
            </a:fld>
            <a:endParaRPr lang="de-DE" smtClean="0"/>
          </a:p>
        </p:txBody>
      </p:sp>
      <p:sp>
        <p:nvSpPr>
          <p:cNvPr id="317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5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mtClean="0"/>
              <a:t>Dr.Jörg Friedrich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E909522-2BB7-42E6-BC44-EF69E6EC41DD}" type="datetime1">
              <a:rPr lang="de-DE" smtClean="0"/>
              <a:pPr eaLnBrk="1" hangingPunct="1"/>
              <a:t>22.02.2013</a:t>
            </a:fld>
            <a:endParaRPr lang="de-DE" smtClean="0"/>
          </a:p>
        </p:txBody>
      </p:sp>
      <p:sp>
        <p:nvSpPr>
          <p:cNvPr id="3277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9D467E-6F1B-4BB7-9221-1AC23F9CBE50}" type="slidenum">
              <a:rPr lang="de-DE" smtClean="0"/>
              <a:pPr eaLnBrk="1" hangingPunct="1"/>
              <a:t>17</a:t>
            </a:fld>
            <a:endParaRPr lang="de-DE" smtClean="0"/>
          </a:p>
        </p:txBody>
      </p:sp>
      <p:sp>
        <p:nvSpPr>
          <p:cNvPr id="327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mtClean="0"/>
              <a:t>Dr.Jörg Friedrich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EB6E486-CAAF-41EB-9813-F7BF84D3CCDC}" type="datetime1">
              <a:rPr lang="de-DE" smtClean="0"/>
              <a:pPr eaLnBrk="1" hangingPunct="1"/>
              <a:t>22.02.2013</a:t>
            </a:fld>
            <a:endParaRPr lang="de-DE" smtClean="0"/>
          </a:p>
        </p:txBody>
      </p:sp>
      <p:sp>
        <p:nvSpPr>
          <p:cNvPr id="2253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0EB1B59-8072-4EBB-9024-8F3AC8F6F215}" type="slidenum">
              <a:rPr lang="de-DE" smtClean="0"/>
              <a:pPr eaLnBrk="1" hangingPunct="1"/>
              <a:t>2</a:t>
            </a:fld>
            <a:endParaRPr lang="de-DE" smtClean="0"/>
          </a:p>
        </p:txBody>
      </p:sp>
      <p:sp>
        <p:nvSpPr>
          <p:cNvPr id="2253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4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mtClean="0"/>
              <a:t>Dr.Jörg Friedrich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8CA3DC4-462E-4C1D-B7D4-CCDA0BA38BFF}" type="datetime1">
              <a:rPr lang="de-DE" smtClean="0"/>
              <a:pPr eaLnBrk="1" hangingPunct="1"/>
              <a:t>22.02.2013</a:t>
            </a:fld>
            <a:endParaRPr lang="de-DE" smtClean="0"/>
          </a:p>
        </p:txBody>
      </p:sp>
      <p:sp>
        <p:nvSpPr>
          <p:cNvPr id="2355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DA6025D-02F8-4108-9BF5-CFF2427305B5}" type="slidenum">
              <a:rPr lang="de-DE" smtClean="0"/>
              <a:pPr eaLnBrk="1" hangingPunct="1"/>
              <a:t>3</a:t>
            </a:fld>
            <a:endParaRPr lang="de-DE" smtClean="0"/>
          </a:p>
        </p:txBody>
      </p:sp>
      <p:sp>
        <p:nvSpPr>
          <p:cNvPr id="235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mtClean="0"/>
              <a:t>Dr.Jörg Friedrich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B3776C4-CC88-46CB-BD95-2307375B0AD9}" type="datetime1">
              <a:rPr lang="de-DE" smtClean="0"/>
              <a:pPr eaLnBrk="1" hangingPunct="1"/>
              <a:t>22.02.2013</a:t>
            </a:fld>
            <a:endParaRPr lang="de-DE" smtClean="0"/>
          </a:p>
        </p:txBody>
      </p:sp>
      <p:sp>
        <p:nvSpPr>
          <p:cNvPr id="2458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4E49F28-03BC-4BEC-B119-DBADCBEBC86C}" type="slidenum">
              <a:rPr lang="de-DE" smtClean="0"/>
              <a:pPr eaLnBrk="1" hangingPunct="1"/>
              <a:t>4</a:t>
            </a:fld>
            <a:endParaRPr lang="de-DE" smtClean="0"/>
          </a:p>
        </p:txBody>
      </p:sp>
      <p:sp>
        <p:nvSpPr>
          <p:cNvPr id="245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mtClean="0"/>
              <a:t>Dr.Jörg Friedrich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32F0DB4-1067-46DA-9F07-5374BFC0588C}" type="datetime1">
              <a:rPr lang="de-DE" smtClean="0"/>
              <a:pPr eaLnBrk="1" hangingPunct="1"/>
              <a:t>22.02.2013</a:t>
            </a:fld>
            <a:endParaRPr lang="de-DE" smtClean="0"/>
          </a:p>
        </p:txBody>
      </p:sp>
      <p:sp>
        <p:nvSpPr>
          <p:cNvPr id="2560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F171A22-6B8B-4CB2-AC10-8C642701DEEE}" type="slidenum">
              <a:rPr lang="de-DE" smtClean="0"/>
              <a:pPr eaLnBrk="1" hangingPunct="1"/>
              <a:t>5</a:t>
            </a:fld>
            <a:endParaRPr lang="de-DE" smtClean="0"/>
          </a:p>
        </p:txBody>
      </p:sp>
      <p:sp>
        <p:nvSpPr>
          <p:cNvPr id="256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mtClean="0"/>
              <a:t>Dr.Jörg Friedrich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1E81078-2743-4794-B45E-8F6511790309}" type="datetime1">
              <a:rPr lang="de-DE" smtClean="0"/>
              <a:pPr eaLnBrk="1" hangingPunct="1"/>
              <a:t>22.02.2013</a:t>
            </a:fld>
            <a:endParaRPr lang="de-DE" smtClean="0"/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E3B51F0-B52A-4C88-9A8E-1DA978984F26}" type="slidenum">
              <a:rPr lang="de-DE" smtClean="0"/>
              <a:pPr eaLnBrk="1" hangingPunct="1"/>
              <a:t>6</a:t>
            </a:fld>
            <a:endParaRPr lang="de-DE" smtClean="0"/>
          </a:p>
        </p:txBody>
      </p:sp>
      <p:sp>
        <p:nvSpPr>
          <p:cNvPr id="266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mtClean="0"/>
              <a:t>Dr.Jörg Friedrich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1821930-33C3-48B9-9950-FE4960E6167C}" type="datetime1">
              <a:rPr lang="de-DE" smtClean="0"/>
              <a:pPr eaLnBrk="1" hangingPunct="1"/>
              <a:t>22.02.2013</a:t>
            </a:fld>
            <a:endParaRPr lang="de-DE" smtClean="0"/>
          </a:p>
        </p:txBody>
      </p:sp>
      <p:sp>
        <p:nvSpPr>
          <p:cNvPr id="2765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F2A4E75-4DBD-40CB-8173-E68E45DCEBC6}" type="slidenum">
              <a:rPr lang="de-DE" smtClean="0"/>
              <a:pPr eaLnBrk="1" hangingPunct="1"/>
              <a:t>7</a:t>
            </a:fld>
            <a:endParaRPr lang="de-DE" smtClean="0"/>
          </a:p>
        </p:txBody>
      </p:sp>
      <p:sp>
        <p:nvSpPr>
          <p:cNvPr id="276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mtClean="0"/>
              <a:t>Dr.Jörg Friedrich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0BE387-68F8-4246-807E-99FAB06DAD48}" type="datetime1">
              <a:rPr lang="de-DE" smtClean="0"/>
              <a:pPr eaLnBrk="1" hangingPunct="1"/>
              <a:t>22.02.2013</a:t>
            </a:fld>
            <a:endParaRPr lang="de-DE" smtClean="0"/>
          </a:p>
        </p:txBody>
      </p:sp>
      <p:sp>
        <p:nvSpPr>
          <p:cNvPr id="2867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4A47046-6BD3-4988-AFF3-BC648FD6B2EC}" type="slidenum">
              <a:rPr lang="de-DE" smtClean="0"/>
              <a:pPr eaLnBrk="1" hangingPunct="1"/>
              <a:t>8</a:t>
            </a:fld>
            <a:endParaRPr lang="de-DE" smtClean="0"/>
          </a:p>
        </p:txBody>
      </p:sp>
      <p:sp>
        <p:nvSpPr>
          <p:cNvPr id="286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mtClean="0"/>
              <a:t>Dr.Jörg Friedrich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64F2643-0FC9-4DC2-B937-7ED4EDCE30D4}" type="datetime1">
              <a:rPr lang="de-DE" smtClean="0"/>
              <a:pPr eaLnBrk="1" hangingPunct="1"/>
              <a:t>22.02.2013</a:t>
            </a:fld>
            <a:endParaRPr lang="de-DE" smtClean="0"/>
          </a:p>
        </p:txBody>
      </p:sp>
      <p:sp>
        <p:nvSpPr>
          <p:cNvPr id="2970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A57BAE1-4708-4C86-A619-7244ED2AAC0A}" type="slidenum">
              <a:rPr lang="de-DE" smtClean="0"/>
              <a:pPr eaLnBrk="1" hangingPunct="1"/>
              <a:t>9</a:t>
            </a:fld>
            <a:endParaRPr lang="de-DE" smtClean="0"/>
          </a:p>
        </p:txBody>
      </p:sp>
      <p:sp>
        <p:nvSpPr>
          <p:cNvPr id="297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bg>
      <p:bgPr>
        <a:solidFill>
          <a:srgbClr val="EBEFFF">
            <a:alpha val="8980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4"/>
          <p:cNvGrpSpPr>
            <a:grpSpLocks/>
          </p:cNvGrpSpPr>
          <p:nvPr userDrawn="1"/>
        </p:nvGrpSpPr>
        <p:grpSpPr bwMode="auto">
          <a:xfrm>
            <a:off x="800100" y="158750"/>
            <a:ext cx="2679700" cy="1000125"/>
            <a:chOff x="800100" y="158750"/>
            <a:chExt cx="2679700" cy="1000125"/>
          </a:xfrm>
        </p:grpSpPr>
        <p:grpSp>
          <p:nvGrpSpPr>
            <p:cNvPr id="5" name="Gruppieren 35"/>
            <p:cNvGrpSpPr>
              <a:grpSpLocks/>
            </p:cNvGrpSpPr>
            <p:nvPr userDrawn="1"/>
          </p:nvGrpSpPr>
          <p:grpSpPr bwMode="auto">
            <a:xfrm>
              <a:off x="800100" y="158750"/>
              <a:ext cx="2679700" cy="1000125"/>
              <a:chOff x="800100" y="158750"/>
              <a:chExt cx="2679700" cy="1000125"/>
            </a:xfrm>
          </p:grpSpPr>
          <p:grpSp>
            <p:nvGrpSpPr>
              <p:cNvPr id="7" name="Gruppieren 37"/>
              <p:cNvGrpSpPr>
                <a:grpSpLocks/>
              </p:cNvGrpSpPr>
              <p:nvPr userDrawn="1"/>
            </p:nvGrpSpPr>
            <p:grpSpPr bwMode="auto">
              <a:xfrm>
                <a:off x="800100" y="158750"/>
                <a:ext cx="1395413" cy="1000125"/>
                <a:chOff x="800100" y="158750"/>
                <a:chExt cx="1395413" cy="1000125"/>
              </a:xfrm>
            </p:grpSpPr>
            <p:sp>
              <p:nvSpPr>
                <p:cNvPr id="9" name="Text Box 20"/>
                <p:cNvSpPr txBox="1">
                  <a:spLocks noChangeArrowheads="1"/>
                </p:cNvSpPr>
                <p:nvPr userDrawn="1"/>
              </p:nvSpPr>
              <p:spPr bwMode="auto">
                <a:xfrm>
                  <a:off x="800100" y="463550"/>
                  <a:ext cx="1395413" cy="6699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bg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>
                  <a:lvl1pPr>
                    <a:defRPr kumimoji="1" sz="1600">
                      <a:solidFill>
                        <a:srgbClr val="333399"/>
                      </a:solidFill>
                      <a:latin typeface="Arial Narrow" pitchFamily="34" charset="0"/>
                    </a:defRPr>
                  </a:lvl1pPr>
                  <a:lvl2pPr marL="742950" indent="-285750">
                    <a:defRPr kumimoji="1" sz="1600">
                      <a:solidFill>
                        <a:srgbClr val="333399"/>
                      </a:solidFill>
                      <a:latin typeface="Arial Narrow" pitchFamily="34" charset="0"/>
                    </a:defRPr>
                  </a:lvl2pPr>
                  <a:lvl3pPr marL="1143000" indent="-228600">
                    <a:defRPr kumimoji="1" sz="1600">
                      <a:solidFill>
                        <a:srgbClr val="333399"/>
                      </a:solidFill>
                      <a:latin typeface="Arial Narrow" pitchFamily="34" charset="0"/>
                    </a:defRPr>
                  </a:lvl3pPr>
                  <a:lvl4pPr marL="1600200" indent="-228600">
                    <a:defRPr kumimoji="1" sz="1600">
                      <a:solidFill>
                        <a:srgbClr val="333399"/>
                      </a:solidFill>
                      <a:latin typeface="Arial Narrow" pitchFamily="34" charset="0"/>
                    </a:defRPr>
                  </a:lvl4pPr>
                  <a:lvl5pPr marL="2057400" indent="-228600">
                    <a:defRPr kumimoji="1" sz="1600">
                      <a:solidFill>
                        <a:srgbClr val="333399"/>
                      </a:solidFill>
                      <a:latin typeface="Arial Narrow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1600">
                      <a:solidFill>
                        <a:srgbClr val="333399"/>
                      </a:solidFill>
                      <a:latin typeface="Arial Narrow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1600">
                      <a:solidFill>
                        <a:srgbClr val="333399"/>
                      </a:solidFill>
                      <a:latin typeface="Arial Narrow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1600">
                      <a:solidFill>
                        <a:srgbClr val="333399"/>
                      </a:solidFill>
                      <a:latin typeface="Arial Narrow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1600">
                      <a:solidFill>
                        <a:srgbClr val="333399"/>
                      </a:solidFill>
                      <a:latin typeface="Arial Narrow" pitchFamily="34" charset="0"/>
                    </a:defRPr>
                  </a:lvl9pPr>
                </a:lstStyle>
                <a:p>
                  <a:pPr>
                    <a:defRPr/>
                  </a:pPr>
                  <a:r>
                    <a:rPr kumimoji="0" lang="de-DE" sz="4000" b="1" dirty="0" smtClean="0">
                      <a:solidFill>
                        <a:srgbClr val="FF0000"/>
                      </a:solidFill>
                    </a:rPr>
                    <a:t>HEMS</a:t>
                  </a:r>
                </a:p>
              </p:txBody>
            </p:sp>
            <p:grpSp>
              <p:nvGrpSpPr>
                <p:cNvPr id="10" name="Group 22"/>
                <p:cNvGrpSpPr>
                  <a:grpSpLocks/>
                </p:cNvGrpSpPr>
                <p:nvPr userDrawn="1"/>
              </p:nvGrpSpPr>
              <p:grpSpPr bwMode="auto">
                <a:xfrm>
                  <a:off x="850900" y="158750"/>
                  <a:ext cx="360363" cy="1000125"/>
                  <a:chOff x="553" y="84"/>
                  <a:chExt cx="259" cy="716"/>
                </a:xfrm>
              </p:grpSpPr>
              <p:sp>
                <p:nvSpPr>
                  <p:cNvPr id="11" name="Arc 23"/>
                  <p:cNvSpPr>
                    <a:spLocks/>
                  </p:cNvSpPr>
                  <p:nvPr/>
                </p:nvSpPr>
                <p:spPr bwMode="auto">
                  <a:xfrm>
                    <a:off x="653" y="84"/>
                    <a:ext cx="55" cy="35"/>
                  </a:xfrm>
                  <a:custGeom>
                    <a:avLst/>
                    <a:gdLst>
                      <a:gd name="T0" fmla="*/ 0 w 43200"/>
                      <a:gd name="T1" fmla="*/ 0 h 23984"/>
                      <a:gd name="T2" fmla="*/ 0 w 43200"/>
                      <a:gd name="T3" fmla="*/ 0 h 23984"/>
                      <a:gd name="T4" fmla="*/ 0 w 43200"/>
                      <a:gd name="T5" fmla="*/ 0 h 2398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3200" h="23984" fill="none" extrusionOk="0">
                        <a:moveTo>
                          <a:pt x="131" y="23984"/>
                        </a:moveTo>
                        <a:cubicBezTo>
                          <a:pt x="44" y="23192"/>
                          <a:pt x="0" y="22396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077"/>
                          <a:pt x="43184" y="22553"/>
                          <a:pt x="43152" y="23029"/>
                        </a:cubicBezTo>
                      </a:path>
                      <a:path w="43200" h="23984" stroke="0" extrusionOk="0">
                        <a:moveTo>
                          <a:pt x="131" y="23984"/>
                        </a:moveTo>
                        <a:cubicBezTo>
                          <a:pt x="44" y="23192"/>
                          <a:pt x="0" y="22396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077"/>
                          <a:pt x="43184" y="22553"/>
                          <a:pt x="43152" y="23029"/>
                        </a:cubicBezTo>
                        <a:lnTo>
                          <a:pt x="21600" y="21600"/>
                        </a:lnTo>
                        <a:lnTo>
                          <a:pt x="131" y="23984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4D4D4D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708" y="112"/>
                    <a:ext cx="2" cy="203"/>
                  </a:xfrm>
                  <a:prstGeom prst="line">
                    <a:avLst/>
                  </a:prstGeom>
                  <a:noFill/>
                  <a:ln w="19050">
                    <a:solidFill>
                      <a:srgbClr val="4D4D4D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3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652" y="117"/>
                    <a:ext cx="2" cy="199"/>
                  </a:xfrm>
                  <a:prstGeom prst="line">
                    <a:avLst/>
                  </a:prstGeom>
                  <a:noFill/>
                  <a:ln w="19050">
                    <a:solidFill>
                      <a:srgbClr val="4D4D4D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4" name="Line 2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59" y="178"/>
                    <a:ext cx="1" cy="143"/>
                  </a:xfrm>
                  <a:prstGeom prst="line">
                    <a:avLst/>
                  </a:prstGeom>
                  <a:noFill/>
                  <a:ln w="19050">
                    <a:solidFill>
                      <a:srgbClr val="4D4D4D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5" name="Arc 27"/>
                  <p:cNvSpPr>
                    <a:spLocks/>
                  </p:cNvSpPr>
                  <p:nvPr/>
                </p:nvSpPr>
                <p:spPr bwMode="auto">
                  <a:xfrm>
                    <a:off x="709" y="153"/>
                    <a:ext cx="50" cy="29"/>
                  </a:xfrm>
                  <a:custGeom>
                    <a:avLst/>
                    <a:gdLst>
                      <a:gd name="T0" fmla="*/ 0 w 43200"/>
                      <a:gd name="T1" fmla="*/ 0 h 23254"/>
                      <a:gd name="T2" fmla="*/ 0 w 43200"/>
                      <a:gd name="T3" fmla="*/ 0 h 23254"/>
                      <a:gd name="T4" fmla="*/ 0 w 43200"/>
                      <a:gd name="T5" fmla="*/ 0 h 2325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3200" h="23254" fill="none" extrusionOk="0">
                        <a:moveTo>
                          <a:pt x="63" y="23253"/>
                        </a:moveTo>
                        <a:cubicBezTo>
                          <a:pt x="21" y="22703"/>
                          <a:pt x="0" y="22151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845"/>
                          <a:pt x="43195" y="22091"/>
                          <a:pt x="43187" y="22337"/>
                        </a:cubicBezTo>
                      </a:path>
                      <a:path w="43200" h="23254" stroke="0" extrusionOk="0">
                        <a:moveTo>
                          <a:pt x="63" y="23253"/>
                        </a:moveTo>
                        <a:cubicBezTo>
                          <a:pt x="21" y="22703"/>
                          <a:pt x="0" y="22151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845"/>
                          <a:pt x="43195" y="22091"/>
                          <a:pt x="43187" y="22337"/>
                        </a:cubicBezTo>
                        <a:lnTo>
                          <a:pt x="21600" y="21600"/>
                        </a:lnTo>
                        <a:lnTo>
                          <a:pt x="63" y="23253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4D4D4D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6" name="Line 2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11" y="234"/>
                    <a:ext cx="1" cy="129"/>
                  </a:xfrm>
                  <a:prstGeom prst="line">
                    <a:avLst/>
                  </a:prstGeom>
                  <a:noFill/>
                  <a:ln w="19050">
                    <a:solidFill>
                      <a:srgbClr val="4D4D4D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7" name="Arc 29"/>
                  <p:cNvSpPr>
                    <a:spLocks/>
                  </p:cNvSpPr>
                  <p:nvPr/>
                </p:nvSpPr>
                <p:spPr bwMode="auto">
                  <a:xfrm>
                    <a:off x="761" y="210"/>
                    <a:ext cx="50" cy="29"/>
                  </a:xfrm>
                  <a:custGeom>
                    <a:avLst/>
                    <a:gdLst>
                      <a:gd name="T0" fmla="*/ 0 w 43200"/>
                      <a:gd name="T1" fmla="*/ 0 h 23252"/>
                      <a:gd name="T2" fmla="*/ 0 w 43200"/>
                      <a:gd name="T3" fmla="*/ 0 h 23252"/>
                      <a:gd name="T4" fmla="*/ 0 w 43200"/>
                      <a:gd name="T5" fmla="*/ 0 h 2325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3200" h="23252" fill="none" extrusionOk="0">
                        <a:moveTo>
                          <a:pt x="63" y="23251"/>
                        </a:moveTo>
                        <a:cubicBezTo>
                          <a:pt x="21" y="22702"/>
                          <a:pt x="0" y="22151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835"/>
                          <a:pt x="43196" y="22070"/>
                          <a:pt x="43188" y="22306"/>
                        </a:cubicBezTo>
                      </a:path>
                      <a:path w="43200" h="23252" stroke="0" extrusionOk="0">
                        <a:moveTo>
                          <a:pt x="63" y="23251"/>
                        </a:moveTo>
                        <a:cubicBezTo>
                          <a:pt x="21" y="22702"/>
                          <a:pt x="0" y="22151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835"/>
                          <a:pt x="43196" y="22070"/>
                          <a:pt x="43188" y="22306"/>
                        </a:cubicBezTo>
                        <a:lnTo>
                          <a:pt x="21600" y="21600"/>
                        </a:lnTo>
                        <a:lnTo>
                          <a:pt x="63" y="23251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4D4D4D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" name="Line 3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03" y="173"/>
                    <a:ext cx="1" cy="148"/>
                  </a:xfrm>
                  <a:prstGeom prst="line">
                    <a:avLst/>
                  </a:prstGeom>
                  <a:noFill/>
                  <a:ln w="19050">
                    <a:solidFill>
                      <a:srgbClr val="4D4D4D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" name="Arc 31"/>
                  <p:cNvSpPr>
                    <a:spLocks/>
                  </p:cNvSpPr>
                  <p:nvPr/>
                </p:nvSpPr>
                <p:spPr bwMode="auto">
                  <a:xfrm>
                    <a:off x="603" y="153"/>
                    <a:ext cx="50" cy="28"/>
                  </a:xfrm>
                  <a:custGeom>
                    <a:avLst/>
                    <a:gdLst>
                      <a:gd name="T0" fmla="*/ 0 w 43200"/>
                      <a:gd name="T1" fmla="*/ 0 h 22429"/>
                      <a:gd name="T2" fmla="*/ 0 w 43200"/>
                      <a:gd name="T3" fmla="*/ 0 h 22429"/>
                      <a:gd name="T4" fmla="*/ 0 w 43200"/>
                      <a:gd name="T5" fmla="*/ 0 h 2242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3200" h="22429" fill="none" extrusionOk="0">
                        <a:moveTo>
                          <a:pt x="15" y="22429"/>
                        </a:moveTo>
                        <a:cubicBezTo>
                          <a:pt x="5" y="22152"/>
                          <a:pt x="0" y="21876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855"/>
                          <a:pt x="43195" y="22110"/>
                          <a:pt x="43186" y="22365"/>
                        </a:cubicBezTo>
                      </a:path>
                      <a:path w="43200" h="22429" stroke="0" extrusionOk="0">
                        <a:moveTo>
                          <a:pt x="15" y="22429"/>
                        </a:moveTo>
                        <a:cubicBezTo>
                          <a:pt x="5" y="22152"/>
                          <a:pt x="0" y="21876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855"/>
                          <a:pt x="43195" y="22110"/>
                          <a:pt x="43186" y="22365"/>
                        </a:cubicBezTo>
                        <a:lnTo>
                          <a:pt x="21600" y="21600"/>
                        </a:lnTo>
                        <a:lnTo>
                          <a:pt x="15" y="22429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4D4D4D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" name="Line 3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53" y="235"/>
                    <a:ext cx="1" cy="565"/>
                  </a:xfrm>
                  <a:prstGeom prst="line">
                    <a:avLst/>
                  </a:prstGeom>
                  <a:noFill/>
                  <a:ln w="19050">
                    <a:solidFill>
                      <a:srgbClr val="4D4D4D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1" name="Arc 33"/>
                  <p:cNvSpPr>
                    <a:spLocks/>
                  </p:cNvSpPr>
                  <p:nvPr/>
                </p:nvSpPr>
                <p:spPr bwMode="auto">
                  <a:xfrm>
                    <a:off x="554" y="210"/>
                    <a:ext cx="49" cy="28"/>
                  </a:xfrm>
                  <a:custGeom>
                    <a:avLst/>
                    <a:gdLst>
                      <a:gd name="T0" fmla="*/ 0 w 43200"/>
                      <a:gd name="T1" fmla="*/ 0 h 22446"/>
                      <a:gd name="T2" fmla="*/ 0 w 43200"/>
                      <a:gd name="T3" fmla="*/ 0 h 22446"/>
                      <a:gd name="T4" fmla="*/ 0 w 43200"/>
                      <a:gd name="T5" fmla="*/ 0 h 22446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3200" h="22446" fill="none" extrusionOk="0">
                        <a:moveTo>
                          <a:pt x="16" y="22446"/>
                        </a:moveTo>
                        <a:cubicBezTo>
                          <a:pt x="5" y="22164"/>
                          <a:pt x="0" y="21882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840"/>
                          <a:pt x="43195" y="22080"/>
                          <a:pt x="43187" y="22320"/>
                        </a:cubicBezTo>
                      </a:path>
                      <a:path w="43200" h="22446" stroke="0" extrusionOk="0">
                        <a:moveTo>
                          <a:pt x="16" y="22446"/>
                        </a:moveTo>
                        <a:cubicBezTo>
                          <a:pt x="5" y="22164"/>
                          <a:pt x="0" y="21882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840"/>
                          <a:pt x="43195" y="22080"/>
                          <a:pt x="43187" y="22320"/>
                        </a:cubicBezTo>
                        <a:lnTo>
                          <a:pt x="21600" y="21600"/>
                        </a:lnTo>
                        <a:lnTo>
                          <a:pt x="16" y="22446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4D4D4D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</p:grpSp>
          <p:sp>
            <p:nvSpPr>
              <p:cNvPr id="8" name="Text Box 40"/>
              <p:cNvSpPr txBox="1">
                <a:spLocks noChangeArrowheads="1"/>
              </p:cNvSpPr>
              <p:nvPr userDrawn="1"/>
            </p:nvSpPr>
            <p:spPr bwMode="auto">
              <a:xfrm>
                <a:off x="2197100" y="742950"/>
                <a:ext cx="1282700" cy="152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333399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0" rIns="0" bIns="0">
                <a:spAutoFit/>
              </a:bodyPr>
              <a:lstStyle>
                <a:lvl1pPr>
                  <a:defRPr kumimoji="1" sz="1600">
                    <a:solidFill>
                      <a:srgbClr val="333399"/>
                    </a:solidFill>
                    <a:latin typeface="Arial Narrow" pitchFamily="34" charset="0"/>
                  </a:defRPr>
                </a:lvl1pPr>
                <a:lvl2pPr marL="742950" indent="-285750">
                  <a:defRPr kumimoji="1" sz="1600">
                    <a:solidFill>
                      <a:srgbClr val="333399"/>
                    </a:solidFill>
                    <a:latin typeface="Arial Narrow" pitchFamily="34" charset="0"/>
                  </a:defRPr>
                </a:lvl2pPr>
                <a:lvl3pPr marL="1143000" indent="-228600">
                  <a:defRPr kumimoji="1" sz="1600">
                    <a:solidFill>
                      <a:srgbClr val="333399"/>
                    </a:solidFill>
                    <a:latin typeface="Arial Narrow" pitchFamily="34" charset="0"/>
                  </a:defRPr>
                </a:lvl3pPr>
                <a:lvl4pPr marL="1600200" indent="-228600">
                  <a:defRPr kumimoji="1" sz="1600">
                    <a:solidFill>
                      <a:srgbClr val="333399"/>
                    </a:solidFill>
                    <a:latin typeface="Arial Narrow" pitchFamily="34" charset="0"/>
                  </a:defRPr>
                </a:lvl4pPr>
                <a:lvl5pPr marL="2057400" indent="-228600">
                  <a:defRPr kumimoji="1" sz="1600">
                    <a:solidFill>
                      <a:srgbClr val="333399"/>
                    </a:solidFill>
                    <a:latin typeface="Arial Narrow" pitchFamily="34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1600">
                    <a:solidFill>
                      <a:srgbClr val="333399"/>
                    </a:solidFill>
                    <a:latin typeface="Arial Narrow" pitchFamily="34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1600">
                    <a:solidFill>
                      <a:srgbClr val="333399"/>
                    </a:solidFill>
                    <a:latin typeface="Arial Narrow" pitchFamily="34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1600">
                    <a:solidFill>
                      <a:srgbClr val="333399"/>
                    </a:solidFill>
                    <a:latin typeface="Arial Narrow" pitchFamily="34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1600">
                    <a:solidFill>
                      <a:srgbClr val="333399"/>
                    </a:solidFill>
                    <a:latin typeface="Arial Narrow" pitchFamily="34" charset="0"/>
                  </a:defRPr>
                </a:lvl9pPr>
              </a:lstStyle>
              <a:p>
                <a:pPr>
                  <a:defRPr/>
                </a:pPr>
                <a:r>
                  <a:rPr lang="de-DE" sz="1000" b="1" dirty="0" smtClean="0">
                    <a:solidFill>
                      <a:srgbClr val="003399"/>
                    </a:solidFill>
                    <a:latin typeface="Arial" charset="0"/>
                  </a:rPr>
                  <a:t>Europaschule</a:t>
                </a:r>
              </a:p>
            </p:txBody>
          </p:sp>
        </p:grpSp>
        <p:pic>
          <p:nvPicPr>
            <p:cNvPr id="6" name="Picture 41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6513" y="414338"/>
              <a:ext cx="531812" cy="31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333399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2" name="Rechteck 44"/>
          <p:cNvSpPr>
            <a:spLocks noChangeArrowheads="1"/>
          </p:cNvSpPr>
          <p:nvPr userDrawn="1"/>
        </p:nvSpPr>
        <p:spPr bwMode="auto">
          <a:xfrm>
            <a:off x="6084888" y="271463"/>
            <a:ext cx="25384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CD6B91"/>
              </a:buClr>
            </a:pPr>
            <a:r>
              <a:rPr lang="de-DE" b="1" u="sng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www.hems-renewables.de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397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8825" y="1343025"/>
            <a:ext cx="7916863" cy="471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0D4D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7" name="Rectangle 18"/>
          <p:cNvSpPr>
            <a:spLocks noChangeArrowheads="1"/>
          </p:cNvSpPr>
          <p:nvPr/>
        </p:nvSpPr>
        <p:spPr bwMode="auto">
          <a:xfrm>
            <a:off x="8929688" y="0"/>
            <a:ext cx="250825" cy="6858000"/>
          </a:xfrm>
          <a:prstGeom prst="rect">
            <a:avLst/>
          </a:prstGeom>
          <a:solidFill>
            <a:srgbClr val="B9BAB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2" name="Text Box 38"/>
          <p:cNvSpPr txBox="1">
            <a:spLocks noChangeArrowheads="1"/>
          </p:cNvSpPr>
          <p:nvPr userDrawn="1"/>
        </p:nvSpPr>
        <p:spPr bwMode="auto">
          <a:xfrm>
            <a:off x="5795963" y="6400800"/>
            <a:ext cx="28797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de-DE" sz="1200" b="1" smtClean="0">
                <a:solidFill>
                  <a:srgbClr val="292929"/>
                </a:solidFill>
                <a:latin typeface="Arial Narrow" pitchFamily="34" charset="0"/>
                <a:cs typeface="Times New Roman" pitchFamily="18" charset="0"/>
              </a:rPr>
              <a:t>Heinrich-Emanuel-Merck-Schule Darmstadt</a:t>
            </a:r>
          </a:p>
        </p:txBody>
      </p:sp>
      <p:sp>
        <p:nvSpPr>
          <p:cNvPr id="1033" name="Text Box 39"/>
          <p:cNvSpPr txBox="1">
            <a:spLocks noChangeArrowheads="1"/>
          </p:cNvSpPr>
          <p:nvPr userDrawn="1"/>
        </p:nvSpPr>
        <p:spPr bwMode="auto">
          <a:xfrm>
            <a:off x="514350" y="6400800"/>
            <a:ext cx="4800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de-DE" sz="1200" b="1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„Erneuerbare Energien und die Photovoltaik-Anlage der HEMS“</a:t>
            </a:r>
          </a:p>
        </p:txBody>
      </p:sp>
      <p:sp>
        <p:nvSpPr>
          <p:cNvPr id="1030" name="Line 40"/>
          <p:cNvSpPr>
            <a:spLocks noChangeShapeType="1"/>
          </p:cNvSpPr>
          <p:nvPr userDrawn="1"/>
        </p:nvSpPr>
        <p:spPr bwMode="auto">
          <a:xfrm>
            <a:off x="609600" y="1295400"/>
            <a:ext cx="8066088" cy="0"/>
          </a:xfrm>
          <a:prstGeom prst="line">
            <a:avLst/>
          </a:prstGeom>
          <a:noFill/>
          <a:ln w="254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1" name="Line 41"/>
          <p:cNvSpPr>
            <a:spLocks noChangeShapeType="1"/>
          </p:cNvSpPr>
          <p:nvPr userDrawn="1"/>
        </p:nvSpPr>
        <p:spPr bwMode="auto">
          <a:xfrm>
            <a:off x="600075" y="6400800"/>
            <a:ext cx="8075613" cy="0"/>
          </a:xfrm>
          <a:prstGeom prst="line">
            <a:avLst/>
          </a:prstGeom>
          <a:noFill/>
          <a:ln w="254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6" name="Text Box 43"/>
          <p:cNvSpPr txBox="1">
            <a:spLocks noChangeArrowheads="1"/>
          </p:cNvSpPr>
          <p:nvPr userDrawn="1"/>
        </p:nvSpPr>
        <p:spPr bwMode="auto">
          <a:xfrm>
            <a:off x="2916238" y="979488"/>
            <a:ext cx="57594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sz="1200" b="1" dirty="0" smtClean="0">
                <a:solidFill>
                  <a:srgbClr val="333300"/>
                </a:solidFill>
              </a:rPr>
              <a:t>Innovationswettbewerb 2012/13 der Unternehmerverbände Südhessen</a:t>
            </a:r>
            <a:endParaRPr lang="de-DE" sz="1200" dirty="0" smtClean="0">
              <a:solidFill>
                <a:srgbClr val="333300"/>
              </a:solidFill>
            </a:endParaRPr>
          </a:p>
        </p:txBody>
      </p:sp>
      <p:grpSp>
        <p:nvGrpSpPr>
          <p:cNvPr id="2" name="Gruppieren 16"/>
          <p:cNvGrpSpPr>
            <a:grpSpLocks/>
          </p:cNvGrpSpPr>
          <p:nvPr userDrawn="1"/>
        </p:nvGrpSpPr>
        <p:grpSpPr bwMode="auto">
          <a:xfrm>
            <a:off x="800100" y="158750"/>
            <a:ext cx="2679700" cy="1000125"/>
            <a:chOff x="800100" y="158750"/>
            <a:chExt cx="2679700" cy="1000125"/>
          </a:xfrm>
        </p:grpSpPr>
        <p:grpSp>
          <p:nvGrpSpPr>
            <p:cNvPr id="1034" name="Gruppieren 17"/>
            <p:cNvGrpSpPr>
              <a:grpSpLocks/>
            </p:cNvGrpSpPr>
            <p:nvPr userDrawn="1"/>
          </p:nvGrpSpPr>
          <p:grpSpPr bwMode="auto">
            <a:xfrm>
              <a:off x="800100" y="158750"/>
              <a:ext cx="2679700" cy="1000125"/>
              <a:chOff x="800100" y="158750"/>
              <a:chExt cx="2679700" cy="1000125"/>
            </a:xfrm>
          </p:grpSpPr>
          <p:grpSp>
            <p:nvGrpSpPr>
              <p:cNvPr id="3" name="Gruppieren 19"/>
              <p:cNvGrpSpPr>
                <a:grpSpLocks/>
              </p:cNvGrpSpPr>
              <p:nvPr userDrawn="1"/>
            </p:nvGrpSpPr>
            <p:grpSpPr bwMode="auto">
              <a:xfrm>
                <a:off x="800100" y="158750"/>
                <a:ext cx="1395413" cy="1000125"/>
                <a:chOff x="800100" y="158750"/>
                <a:chExt cx="1395413" cy="1000125"/>
              </a:xfrm>
            </p:grpSpPr>
            <p:sp>
              <p:nvSpPr>
                <p:cNvPr id="22" name="Text Box 20"/>
                <p:cNvSpPr txBox="1">
                  <a:spLocks noChangeArrowheads="1"/>
                </p:cNvSpPr>
                <p:nvPr userDrawn="1"/>
              </p:nvSpPr>
              <p:spPr bwMode="auto">
                <a:xfrm>
                  <a:off x="800100" y="463550"/>
                  <a:ext cx="1395413" cy="6699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bg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>
                  <a:lvl1pPr>
                    <a:defRPr kumimoji="1" sz="1600">
                      <a:solidFill>
                        <a:srgbClr val="333399"/>
                      </a:solidFill>
                      <a:latin typeface="Arial Narrow" pitchFamily="34" charset="0"/>
                    </a:defRPr>
                  </a:lvl1pPr>
                  <a:lvl2pPr marL="742950" indent="-285750">
                    <a:defRPr kumimoji="1" sz="1600">
                      <a:solidFill>
                        <a:srgbClr val="333399"/>
                      </a:solidFill>
                      <a:latin typeface="Arial Narrow" pitchFamily="34" charset="0"/>
                    </a:defRPr>
                  </a:lvl2pPr>
                  <a:lvl3pPr marL="1143000" indent="-228600">
                    <a:defRPr kumimoji="1" sz="1600">
                      <a:solidFill>
                        <a:srgbClr val="333399"/>
                      </a:solidFill>
                      <a:latin typeface="Arial Narrow" pitchFamily="34" charset="0"/>
                    </a:defRPr>
                  </a:lvl3pPr>
                  <a:lvl4pPr marL="1600200" indent="-228600">
                    <a:defRPr kumimoji="1" sz="1600">
                      <a:solidFill>
                        <a:srgbClr val="333399"/>
                      </a:solidFill>
                      <a:latin typeface="Arial Narrow" pitchFamily="34" charset="0"/>
                    </a:defRPr>
                  </a:lvl4pPr>
                  <a:lvl5pPr marL="2057400" indent="-228600">
                    <a:defRPr kumimoji="1" sz="1600">
                      <a:solidFill>
                        <a:srgbClr val="333399"/>
                      </a:solidFill>
                      <a:latin typeface="Arial Narrow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1600">
                      <a:solidFill>
                        <a:srgbClr val="333399"/>
                      </a:solidFill>
                      <a:latin typeface="Arial Narrow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1600">
                      <a:solidFill>
                        <a:srgbClr val="333399"/>
                      </a:solidFill>
                      <a:latin typeface="Arial Narrow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1600">
                      <a:solidFill>
                        <a:srgbClr val="333399"/>
                      </a:solidFill>
                      <a:latin typeface="Arial Narrow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kumimoji="1" sz="1600">
                      <a:solidFill>
                        <a:srgbClr val="333399"/>
                      </a:solidFill>
                      <a:latin typeface="Arial Narrow" pitchFamily="34" charset="0"/>
                    </a:defRPr>
                  </a:lvl9pPr>
                </a:lstStyle>
                <a:p>
                  <a:pPr>
                    <a:defRPr/>
                  </a:pPr>
                  <a:r>
                    <a:rPr kumimoji="0" lang="de-DE" sz="4000" b="1" dirty="0" smtClean="0">
                      <a:solidFill>
                        <a:srgbClr val="FF0000"/>
                      </a:solidFill>
                    </a:rPr>
                    <a:t>HEMS</a:t>
                  </a:r>
                </a:p>
              </p:txBody>
            </p:sp>
            <p:grpSp>
              <p:nvGrpSpPr>
                <p:cNvPr id="1039" name="Group 22"/>
                <p:cNvGrpSpPr>
                  <a:grpSpLocks/>
                </p:cNvGrpSpPr>
                <p:nvPr userDrawn="1"/>
              </p:nvGrpSpPr>
              <p:grpSpPr bwMode="auto">
                <a:xfrm>
                  <a:off x="850900" y="158750"/>
                  <a:ext cx="360363" cy="1000125"/>
                  <a:chOff x="553" y="84"/>
                  <a:chExt cx="259" cy="716"/>
                </a:xfrm>
              </p:grpSpPr>
              <p:sp>
                <p:nvSpPr>
                  <p:cNvPr id="1040" name="Arc 23"/>
                  <p:cNvSpPr>
                    <a:spLocks/>
                  </p:cNvSpPr>
                  <p:nvPr/>
                </p:nvSpPr>
                <p:spPr bwMode="auto">
                  <a:xfrm>
                    <a:off x="653" y="84"/>
                    <a:ext cx="55" cy="35"/>
                  </a:xfrm>
                  <a:custGeom>
                    <a:avLst/>
                    <a:gdLst>
                      <a:gd name="T0" fmla="*/ 0 w 43200"/>
                      <a:gd name="T1" fmla="*/ 0 h 23984"/>
                      <a:gd name="T2" fmla="*/ 0 w 43200"/>
                      <a:gd name="T3" fmla="*/ 0 h 23984"/>
                      <a:gd name="T4" fmla="*/ 0 w 43200"/>
                      <a:gd name="T5" fmla="*/ 0 h 2398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3200" h="23984" fill="none" extrusionOk="0">
                        <a:moveTo>
                          <a:pt x="131" y="23984"/>
                        </a:moveTo>
                        <a:cubicBezTo>
                          <a:pt x="44" y="23192"/>
                          <a:pt x="0" y="22396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077"/>
                          <a:pt x="43184" y="22553"/>
                          <a:pt x="43152" y="23029"/>
                        </a:cubicBezTo>
                      </a:path>
                      <a:path w="43200" h="23984" stroke="0" extrusionOk="0">
                        <a:moveTo>
                          <a:pt x="131" y="23984"/>
                        </a:moveTo>
                        <a:cubicBezTo>
                          <a:pt x="44" y="23192"/>
                          <a:pt x="0" y="22396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077"/>
                          <a:pt x="43184" y="22553"/>
                          <a:pt x="43152" y="23029"/>
                        </a:cubicBezTo>
                        <a:lnTo>
                          <a:pt x="21600" y="21600"/>
                        </a:lnTo>
                        <a:lnTo>
                          <a:pt x="131" y="23984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4D4D4D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041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708" y="112"/>
                    <a:ext cx="2" cy="203"/>
                  </a:xfrm>
                  <a:prstGeom prst="line">
                    <a:avLst/>
                  </a:prstGeom>
                  <a:noFill/>
                  <a:ln w="19050">
                    <a:solidFill>
                      <a:srgbClr val="4D4D4D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042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652" y="117"/>
                    <a:ext cx="2" cy="199"/>
                  </a:xfrm>
                  <a:prstGeom prst="line">
                    <a:avLst/>
                  </a:prstGeom>
                  <a:noFill/>
                  <a:ln w="19050">
                    <a:solidFill>
                      <a:srgbClr val="4D4D4D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043" name="Line 2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59" y="178"/>
                    <a:ext cx="1" cy="143"/>
                  </a:xfrm>
                  <a:prstGeom prst="line">
                    <a:avLst/>
                  </a:prstGeom>
                  <a:noFill/>
                  <a:ln w="19050">
                    <a:solidFill>
                      <a:srgbClr val="4D4D4D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044" name="Arc 27"/>
                  <p:cNvSpPr>
                    <a:spLocks/>
                  </p:cNvSpPr>
                  <p:nvPr/>
                </p:nvSpPr>
                <p:spPr bwMode="auto">
                  <a:xfrm>
                    <a:off x="709" y="153"/>
                    <a:ext cx="50" cy="29"/>
                  </a:xfrm>
                  <a:custGeom>
                    <a:avLst/>
                    <a:gdLst>
                      <a:gd name="T0" fmla="*/ 0 w 43200"/>
                      <a:gd name="T1" fmla="*/ 0 h 23254"/>
                      <a:gd name="T2" fmla="*/ 0 w 43200"/>
                      <a:gd name="T3" fmla="*/ 0 h 23254"/>
                      <a:gd name="T4" fmla="*/ 0 w 43200"/>
                      <a:gd name="T5" fmla="*/ 0 h 2325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3200" h="23254" fill="none" extrusionOk="0">
                        <a:moveTo>
                          <a:pt x="63" y="23253"/>
                        </a:moveTo>
                        <a:cubicBezTo>
                          <a:pt x="21" y="22703"/>
                          <a:pt x="0" y="22151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845"/>
                          <a:pt x="43195" y="22091"/>
                          <a:pt x="43187" y="22337"/>
                        </a:cubicBezTo>
                      </a:path>
                      <a:path w="43200" h="23254" stroke="0" extrusionOk="0">
                        <a:moveTo>
                          <a:pt x="63" y="23253"/>
                        </a:moveTo>
                        <a:cubicBezTo>
                          <a:pt x="21" y="22703"/>
                          <a:pt x="0" y="22151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845"/>
                          <a:pt x="43195" y="22091"/>
                          <a:pt x="43187" y="22337"/>
                        </a:cubicBezTo>
                        <a:lnTo>
                          <a:pt x="21600" y="21600"/>
                        </a:lnTo>
                        <a:lnTo>
                          <a:pt x="63" y="23253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4D4D4D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045" name="Line 2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11" y="234"/>
                    <a:ext cx="1" cy="129"/>
                  </a:xfrm>
                  <a:prstGeom prst="line">
                    <a:avLst/>
                  </a:prstGeom>
                  <a:noFill/>
                  <a:ln w="19050">
                    <a:solidFill>
                      <a:srgbClr val="4D4D4D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046" name="Arc 29"/>
                  <p:cNvSpPr>
                    <a:spLocks/>
                  </p:cNvSpPr>
                  <p:nvPr/>
                </p:nvSpPr>
                <p:spPr bwMode="auto">
                  <a:xfrm>
                    <a:off x="761" y="210"/>
                    <a:ext cx="50" cy="29"/>
                  </a:xfrm>
                  <a:custGeom>
                    <a:avLst/>
                    <a:gdLst>
                      <a:gd name="T0" fmla="*/ 0 w 43200"/>
                      <a:gd name="T1" fmla="*/ 0 h 23252"/>
                      <a:gd name="T2" fmla="*/ 0 w 43200"/>
                      <a:gd name="T3" fmla="*/ 0 h 23252"/>
                      <a:gd name="T4" fmla="*/ 0 w 43200"/>
                      <a:gd name="T5" fmla="*/ 0 h 2325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3200" h="23252" fill="none" extrusionOk="0">
                        <a:moveTo>
                          <a:pt x="63" y="23251"/>
                        </a:moveTo>
                        <a:cubicBezTo>
                          <a:pt x="21" y="22702"/>
                          <a:pt x="0" y="22151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835"/>
                          <a:pt x="43196" y="22070"/>
                          <a:pt x="43188" y="22306"/>
                        </a:cubicBezTo>
                      </a:path>
                      <a:path w="43200" h="23252" stroke="0" extrusionOk="0">
                        <a:moveTo>
                          <a:pt x="63" y="23251"/>
                        </a:moveTo>
                        <a:cubicBezTo>
                          <a:pt x="21" y="22702"/>
                          <a:pt x="0" y="22151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835"/>
                          <a:pt x="43196" y="22070"/>
                          <a:pt x="43188" y="22306"/>
                        </a:cubicBezTo>
                        <a:lnTo>
                          <a:pt x="21600" y="21600"/>
                        </a:lnTo>
                        <a:lnTo>
                          <a:pt x="63" y="23251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4D4D4D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047" name="Line 3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03" y="173"/>
                    <a:ext cx="1" cy="148"/>
                  </a:xfrm>
                  <a:prstGeom prst="line">
                    <a:avLst/>
                  </a:prstGeom>
                  <a:noFill/>
                  <a:ln w="19050">
                    <a:solidFill>
                      <a:srgbClr val="4D4D4D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048" name="Arc 31"/>
                  <p:cNvSpPr>
                    <a:spLocks/>
                  </p:cNvSpPr>
                  <p:nvPr/>
                </p:nvSpPr>
                <p:spPr bwMode="auto">
                  <a:xfrm>
                    <a:off x="603" y="153"/>
                    <a:ext cx="50" cy="28"/>
                  </a:xfrm>
                  <a:custGeom>
                    <a:avLst/>
                    <a:gdLst>
                      <a:gd name="T0" fmla="*/ 0 w 43200"/>
                      <a:gd name="T1" fmla="*/ 0 h 22429"/>
                      <a:gd name="T2" fmla="*/ 0 w 43200"/>
                      <a:gd name="T3" fmla="*/ 0 h 22429"/>
                      <a:gd name="T4" fmla="*/ 0 w 43200"/>
                      <a:gd name="T5" fmla="*/ 0 h 2242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3200" h="22429" fill="none" extrusionOk="0">
                        <a:moveTo>
                          <a:pt x="15" y="22429"/>
                        </a:moveTo>
                        <a:cubicBezTo>
                          <a:pt x="5" y="22152"/>
                          <a:pt x="0" y="21876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855"/>
                          <a:pt x="43195" y="22110"/>
                          <a:pt x="43186" y="22365"/>
                        </a:cubicBezTo>
                      </a:path>
                      <a:path w="43200" h="22429" stroke="0" extrusionOk="0">
                        <a:moveTo>
                          <a:pt x="15" y="22429"/>
                        </a:moveTo>
                        <a:cubicBezTo>
                          <a:pt x="5" y="22152"/>
                          <a:pt x="0" y="21876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855"/>
                          <a:pt x="43195" y="22110"/>
                          <a:pt x="43186" y="22365"/>
                        </a:cubicBezTo>
                        <a:lnTo>
                          <a:pt x="21600" y="21600"/>
                        </a:lnTo>
                        <a:lnTo>
                          <a:pt x="15" y="22429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4D4D4D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049" name="Line 3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53" y="235"/>
                    <a:ext cx="1" cy="565"/>
                  </a:xfrm>
                  <a:prstGeom prst="line">
                    <a:avLst/>
                  </a:prstGeom>
                  <a:noFill/>
                  <a:ln w="19050">
                    <a:solidFill>
                      <a:srgbClr val="4D4D4D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050" name="Arc 33"/>
                  <p:cNvSpPr>
                    <a:spLocks/>
                  </p:cNvSpPr>
                  <p:nvPr/>
                </p:nvSpPr>
                <p:spPr bwMode="auto">
                  <a:xfrm>
                    <a:off x="554" y="210"/>
                    <a:ext cx="49" cy="28"/>
                  </a:xfrm>
                  <a:custGeom>
                    <a:avLst/>
                    <a:gdLst>
                      <a:gd name="T0" fmla="*/ 0 w 43200"/>
                      <a:gd name="T1" fmla="*/ 0 h 22446"/>
                      <a:gd name="T2" fmla="*/ 0 w 43200"/>
                      <a:gd name="T3" fmla="*/ 0 h 22446"/>
                      <a:gd name="T4" fmla="*/ 0 w 43200"/>
                      <a:gd name="T5" fmla="*/ 0 h 22446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3200" h="22446" fill="none" extrusionOk="0">
                        <a:moveTo>
                          <a:pt x="16" y="22446"/>
                        </a:moveTo>
                        <a:cubicBezTo>
                          <a:pt x="5" y="22164"/>
                          <a:pt x="0" y="21882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840"/>
                          <a:pt x="43195" y="22080"/>
                          <a:pt x="43187" y="22320"/>
                        </a:cubicBezTo>
                      </a:path>
                      <a:path w="43200" h="22446" stroke="0" extrusionOk="0">
                        <a:moveTo>
                          <a:pt x="16" y="22446"/>
                        </a:moveTo>
                        <a:cubicBezTo>
                          <a:pt x="5" y="22164"/>
                          <a:pt x="0" y="21882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840"/>
                          <a:pt x="43195" y="22080"/>
                          <a:pt x="43187" y="22320"/>
                        </a:cubicBezTo>
                        <a:lnTo>
                          <a:pt x="21600" y="21600"/>
                        </a:lnTo>
                        <a:lnTo>
                          <a:pt x="16" y="22446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4D4D4D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</p:grpSp>
          <p:sp>
            <p:nvSpPr>
              <p:cNvPr id="21" name="Text Box 40"/>
              <p:cNvSpPr txBox="1">
                <a:spLocks noChangeArrowheads="1"/>
              </p:cNvSpPr>
              <p:nvPr userDrawn="1"/>
            </p:nvSpPr>
            <p:spPr bwMode="auto">
              <a:xfrm>
                <a:off x="2197100" y="742950"/>
                <a:ext cx="1282700" cy="152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333399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0" rIns="0" bIns="0">
                <a:spAutoFit/>
              </a:bodyPr>
              <a:lstStyle>
                <a:lvl1pPr>
                  <a:defRPr kumimoji="1" sz="1600">
                    <a:solidFill>
                      <a:srgbClr val="333399"/>
                    </a:solidFill>
                    <a:latin typeface="Arial Narrow" pitchFamily="34" charset="0"/>
                  </a:defRPr>
                </a:lvl1pPr>
                <a:lvl2pPr marL="742950" indent="-285750">
                  <a:defRPr kumimoji="1" sz="1600">
                    <a:solidFill>
                      <a:srgbClr val="333399"/>
                    </a:solidFill>
                    <a:latin typeface="Arial Narrow" pitchFamily="34" charset="0"/>
                  </a:defRPr>
                </a:lvl2pPr>
                <a:lvl3pPr marL="1143000" indent="-228600">
                  <a:defRPr kumimoji="1" sz="1600">
                    <a:solidFill>
                      <a:srgbClr val="333399"/>
                    </a:solidFill>
                    <a:latin typeface="Arial Narrow" pitchFamily="34" charset="0"/>
                  </a:defRPr>
                </a:lvl3pPr>
                <a:lvl4pPr marL="1600200" indent="-228600">
                  <a:defRPr kumimoji="1" sz="1600">
                    <a:solidFill>
                      <a:srgbClr val="333399"/>
                    </a:solidFill>
                    <a:latin typeface="Arial Narrow" pitchFamily="34" charset="0"/>
                  </a:defRPr>
                </a:lvl4pPr>
                <a:lvl5pPr marL="2057400" indent="-228600">
                  <a:defRPr kumimoji="1" sz="1600">
                    <a:solidFill>
                      <a:srgbClr val="333399"/>
                    </a:solidFill>
                    <a:latin typeface="Arial Narrow" pitchFamily="34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1600">
                    <a:solidFill>
                      <a:srgbClr val="333399"/>
                    </a:solidFill>
                    <a:latin typeface="Arial Narrow" pitchFamily="34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1600">
                    <a:solidFill>
                      <a:srgbClr val="333399"/>
                    </a:solidFill>
                    <a:latin typeface="Arial Narrow" pitchFamily="34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1600">
                    <a:solidFill>
                      <a:srgbClr val="333399"/>
                    </a:solidFill>
                    <a:latin typeface="Arial Narrow" pitchFamily="34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 sz="1600">
                    <a:solidFill>
                      <a:srgbClr val="333399"/>
                    </a:solidFill>
                    <a:latin typeface="Arial Narrow" pitchFamily="34" charset="0"/>
                  </a:defRPr>
                </a:lvl9pPr>
              </a:lstStyle>
              <a:p>
                <a:pPr>
                  <a:defRPr/>
                </a:pPr>
                <a:r>
                  <a:rPr lang="de-DE" sz="1000" b="1" dirty="0" smtClean="0">
                    <a:solidFill>
                      <a:srgbClr val="003399"/>
                    </a:solidFill>
                    <a:latin typeface="Arial" charset="0"/>
                  </a:rPr>
                  <a:t>Europaschule</a:t>
                </a:r>
              </a:p>
            </p:txBody>
          </p:sp>
        </p:grpSp>
        <p:pic>
          <p:nvPicPr>
            <p:cNvPr id="1035" name="Picture 41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6513" y="414338"/>
              <a:ext cx="531812" cy="31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333399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D6B91"/>
        </a:buClr>
        <a:buFont typeface="Wingdings" pitchFamily="2" charset="2"/>
        <a:buChar char="Ø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D6B91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D6B91"/>
        </a:buClr>
        <a:buFont typeface="Wingdings" pitchFamily="2" charset="2"/>
        <a:buChar char="Ø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D6B91"/>
        </a:buClr>
        <a:buFont typeface="Wingdings" pitchFamily="2" charset="2"/>
        <a:buChar char="Ø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D6B91"/>
        </a:buClr>
        <a:buFont typeface="Wingdings" pitchFamily="2" charset="2"/>
        <a:buChar char="Ø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D6B91"/>
        </a:buClr>
        <a:buFont typeface="Wingdings" pitchFamily="2" charset="2"/>
        <a:buChar char="Ø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D6B91"/>
        </a:buClr>
        <a:buFont typeface="Wingdings" pitchFamily="2" charset="2"/>
        <a:buChar char="Ø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D6B91"/>
        </a:buClr>
        <a:buFont typeface="Wingdings" pitchFamily="2" charset="2"/>
        <a:buChar char="Ø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D6B91"/>
        </a:buClr>
        <a:buFont typeface="Wingdings" pitchFamily="2" charset="2"/>
        <a:buChar char="Ø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50"/>
          <p:cNvSpPr>
            <a:spLocks noChangeArrowheads="1"/>
          </p:cNvSpPr>
          <p:nvPr/>
        </p:nvSpPr>
        <p:spPr bwMode="auto">
          <a:xfrm>
            <a:off x="609600" y="1447800"/>
            <a:ext cx="80645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B3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450000"/>
          <a:lstStyle/>
          <a:p>
            <a:pPr algn="ctr">
              <a:spcBef>
                <a:spcPct val="20000"/>
              </a:spcBef>
              <a:buClr>
                <a:srgbClr val="CD6B91"/>
              </a:buClr>
              <a:buFont typeface="Wingdings" pitchFamily="2" charset="2"/>
              <a:buNone/>
            </a:pPr>
            <a:r>
              <a:rPr lang="de-DE" sz="2200" b="1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„Erneuerbare Energien und die Photovoltaik-Anlage der HEMS“</a:t>
            </a:r>
            <a:endParaRPr lang="de-DE" sz="2200" b="1">
              <a:solidFill>
                <a:srgbClr val="FF0000"/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spcBef>
                <a:spcPct val="20000"/>
              </a:spcBef>
              <a:buClr>
                <a:srgbClr val="CD6B91"/>
              </a:buClr>
            </a:pPr>
            <a:r>
              <a:rPr lang="de-DE" sz="1600">
                <a:latin typeface="Arial Narrow" pitchFamily="34" charset="0"/>
                <a:cs typeface="Times New Roman" pitchFamily="18" charset="0"/>
              </a:rPr>
              <a:t>- Internetportal und Unterrichtsmaterial (Virtuelles Lernen) -</a:t>
            </a:r>
          </a:p>
          <a:p>
            <a:pPr algn="ctr">
              <a:spcBef>
                <a:spcPct val="20000"/>
              </a:spcBef>
              <a:buClr>
                <a:srgbClr val="CD6B91"/>
              </a:buClr>
              <a:buFont typeface="Wingdings" pitchFamily="2" charset="2"/>
              <a:buNone/>
            </a:pPr>
            <a:endParaRPr lang="de-DE" sz="2200" b="1">
              <a:latin typeface="Arial Narrow" pitchFamily="34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rgbClr val="CD6B91"/>
              </a:buClr>
              <a:buFont typeface="Wingdings" pitchFamily="2" charset="2"/>
              <a:buNone/>
            </a:pPr>
            <a:endParaRPr lang="de-DE" sz="2200" b="1">
              <a:latin typeface="Arial Narrow" pitchFamily="34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rgbClr val="CD6B91"/>
              </a:buClr>
              <a:buFont typeface="Wingdings" pitchFamily="2" charset="2"/>
              <a:buNone/>
            </a:pPr>
            <a:endParaRPr lang="de-DE" b="1">
              <a:latin typeface="Arial Narrow" pitchFamily="34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rgbClr val="CD6B91"/>
              </a:buClr>
              <a:buFont typeface="Wingdings" pitchFamily="2" charset="2"/>
              <a:buNone/>
            </a:pPr>
            <a:endParaRPr lang="de-DE" b="1">
              <a:latin typeface="Arial Narrow" pitchFamily="34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rgbClr val="CD6B91"/>
              </a:buClr>
              <a:buFont typeface="Wingdings" pitchFamily="2" charset="2"/>
              <a:buNone/>
            </a:pPr>
            <a:endParaRPr lang="de-DE" b="1">
              <a:solidFill>
                <a:srgbClr val="C5091F"/>
              </a:solidFill>
              <a:latin typeface="Arial Narrow" pitchFamily="34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rgbClr val="CD6B91"/>
              </a:buClr>
              <a:buFont typeface="Wingdings" pitchFamily="2" charset="2"/>
              <a:buNone/>
            </a:pPr>
            <a:endParaRPr lang="de-DE" sz="2200" b="1">
              <a:solidFill>
                <a:srgbClr val="C5091F"/>
              </a:solidFill>
              <a:latin typeface="Arial Narrow" pitchFamily="34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rgbClr val="CD6B91"/>
              </a:buClr>
              <a:buFont typeface="Wingdings" pitchFamily="2" charset="2"/>
              <a:buNone/>
            </a:pPr>
            <a:endParaRPr lang="de-DE" sz="2200" b="1">
              <a:solidFill>
                <a:srgbClr val="C5091F"/>
              </a:solidFill>
              <a:latin typeface="Arial Narrow" pitchFamily="34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rgbClr val="CD6B91"/>
              </a:buClr>
              <a:buFont typeface="Wingdings" pitchFamily="2" charset="2"/>
              <a:buNone/>
            </a:pPr>
            <a:endParaRPr lang="de-DE" sz="1000" b="1">
              <a:solidFill>
                <a:srgbClr val="292929"/>
              </a:solidFill>
              <a:latin typeface="Arial Narrow" pitchFamily="34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rgbClr val="CD6B91"/>
              </a:buClr>
              <a:buFont typeface="Wingdings" pitchFamily="2" charset="2"/>
              <a:buNone/>
            </a:pPr>
            <a:endParaRPr lang="de-DE" b="1">
              <a:solidFill>
                <a:srgbClr val="292929"/>
              </a:solidFill>
              <a:latin typeface="Arial Narrow" pitchFamily="34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rgbClr val="CD6B91"/>
              </a:buClr>
              <a:buFont typeface="Wingdings" pitchFamily="2" charset="2"/>
              <a:buNone/>
            </a:pPr>
            <a:endParaRPr lang="de-DE" sz="1400" b="1">
              <a:solidFill>
                <a:srgbClr val="292929"/>
              </a:solidFill>
              <a:latin typeface="Arial Narrow" pitchFamily="34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rgbClr val="CD6B91"/>
              </a:buClr>
              <a:buFont typeface="Wingdings" pitchFamily="2" charset="2"/>
              <a:buNone/>
            </a:pPr>
            <a:r>
              <a:rPr lang="de-DE" sz="1600" b="1">
                <a:solidFill>
                  <a:srgbClr val="292929"/>
                </a:solidFill>
                <a:latin typeface="Arial Narrow" pitchFamily="34" charset="0"/>
                <a:cs typeface="Times New Roman" pitchFamily="18" charset="0"/>
              </a:rPr>
              <a:t>Heinrich-Emanuel-Merck-Schule Darmstadt</a:t>
            </a:r>
          </a:p>
          <a:p>
            <a:pPr algn="ctr">
              <a:spcBef>
                <a:spcPct val="20000"/>
              </a:spcBef>
              <a:buClr>
                <a:srgbClr val="CD6B91"/>
              </a:buClr>
              <a:buFont typeface="Wingdings" pitchFamily="2" charset="2"/>
              <a:buNone/>
            </a:pPr>
            <a:r>
              <a:rPr lang="de-DE" sz="1600" b="1">
                <a:solidFill>
                  <a:srgbClr val="292929"/>
                </a:solidFill>
                <a:latin typeface="Arial Narrow" pitchFamily="34" charset="0"/>
                <a:cs typeface="Times New Roman" pitchFamily="18" charset="0"/>
              </a:rPr>
              <a:t>Berufliches Gymnasium</a:t>
            </a:r>
            <a:r>
              <a:rPr lang="de-DE" sz="1600">
                <a:solidFill>
                  <a:srgbClr val="292929"/>
                </a:solidFill>
                <a:latin typeface="Arial Narrow" pitchFamily="34" charset="0"/>
                <a:cs typeface="Times New Roman" pitchFamily="18" charset="0"/>
              </a:rPr>
              <a:t/>
            </a:r>
            <a:br>
              <a:rPr lang="de-DE" sz="1600">
                <a:solidFill>
                  <a:srgbClr val="292929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de-DE" sz="1600">
                <a:solidFill>
                  <a:srgbClr val="292929"/>
                </a:solidFill>
                <a:latin typeface="Arial Narrow" pitchFamily="34" charset="0"/>
                <a:cs typeface="Times New Roman" pitchFamily="18" charset="0"/>
              </a:rPr>
              <a:t>Leistungskurse Elektrotechnik und Datenverarbeitungstechnik</a:t>
            </a:r>
          </a:p>
        </p:txBody>
      </p:sp>
      <p:pic>
        <p:nvPicPr>
          <p:cNvPr id="3075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230438"/>
            <a:ext cx="3673475" cy="323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3" name="Rectangle 5"/>
          <p:cNvSpPr>
            <a:spLocks noChangeArrowheads="1"/>
          </p:cNvSpPr>
          <p:nvPr/>
        </p:nvSpPr>
        <p:spPr bwMode="auto">
          <a:xfrm>
            <a:off x="609600" y="1524000"/>
            <a:ext cx="7916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0D4D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rgbClr val="CD6B91"/>
              </a:buClr>
              <a:buFont typeface="Wingdings" pitchFamily="2" charset="2"/>
              <a:buChar char="Ø"/>
            </a:pPr>
            <a:r>
              <a:rPr lang="de-DE" sz="2000" b="1">
                <a:solidFill>
                  <a:srgbClr val="292929"/>
                </a:solidFill>
                <a:latin typeface="Arial Narrow" pitchFamily="34" charset="0"/>
                <a:cs typeface="Times New Roman" pitchFamily="18" charset="0"/>
              </a:rPr>
              <a:t>Umwandlung der Messdaten in Diagramme </a:t>
            </a:r>
          </a:p>
        </p:txBody>
      </p:sp>
      <p:sp>
        <p:nvSpPr>
          <p:cNvPr id="155654" name="Rectangle 6"/>
          <p:cNvSpPr>
            <a:spLocks noChangeArrowheads="1"/>
          </p:cNvSpPr>
          <p:nvPr/>
        </p:nvSpPr>
        <p:spPr bwMode="auto">
          <a:xfrm>
            <a:off x="609600" y="5638800"/>
            <a:ext cx="7916863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0D4D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CD6B91"/>
              </a:buClr>
              <a:buFont typeface="Wingdings" pitchFamily="2" charset="2"/>
              <a:buChar char="Ø"/>
            </a:pPr>
            <a:r>
              <a:rPr lang="de-DE" sz="2000">
                <a:latin typeface="Arial Narrow" pitchFamily="34" charset="0"/>
              </a:rPr>
              <a:t>Graph anpassbar mit Slidern und Buttons</a:t>
            </a:r>
            <a:r>
              <a:rPr lang="de-DE" sz="2000">
                <a:solidFill>
                  <a:srgbClr val="292929"/>
                </a:solidFill>
                <a:latin typeface="Arial Narrow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1229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924050"/>
            <a:ext cx="46736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5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55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3" grpId="0" autoUpdateAnimBg="0"/>
      <p:bldP spid="155654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1484313"/>
            <a:ext cx="6572250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39750" y="1524000"/>
            <a:ext cx="1619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0D4D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rgbClr val="CD6B91"/>
              </a:buClr>
              <a:buFont typeface="Wingdings" pitchFamily="2" charset="2"/>
              <a:buChar char="Ø"/>
            </a:pPr>
            <a:r>
              <a:rPr lang="de-DE" sz="2000" b="1">
                <a:solidFill>
                  <a:srgbClr val="292929"/>
                </a:solidFill>
                <a:latin typeface="Arial Narrow" pitchFamily="34" charset="0"/>
                <a:cs typeface="Times New Roman" pitchFamily="18" charset="0"/>
              </a:rPr>
              <a:t>Anzeige der Messdaten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nhaltsplatzhalt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4663" y="1971675"/>
            <a:ext cx="8418512" cy="287972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288" y="3311525"/>
            <a:ext cx="1512887" cy="30241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611188" y="4941888"/>
            <a:ext cx="6624637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de-DE" sz="1600"/>
              <a:t>Bestmögliche Ausnutzung der vorhandenen Fläche</a:t>
            </a:r>
          </a:p>
          <a:p>
            <a:pPr eaLnBrk="1" hangingPunct="1">
              <a:buFont typeface="Arial" charset="0"/>
              <a:buChar char="•"/>
            </a:pPr>
            <a:r>
              <a:rPr lang="de-DE" sz="1600"/>
              <a:t>Nicht dauerhaft benötigte Elemente werden ausgeblendet</a:t>
            </a:r>
          </a:p>
          <a:p>
            <a:pPr eaLnBrk="1" hangingPunct="1">
              <a:buFont typeface="Arial" charset="0"/>
              <a:buChar char="•"/>
            </a:pPr>
            <a:r>
              <a:rPr lang="de-DE" sz="1600"/>
              <a:t>Auf mobile Darstellung optimiert</a:t>
            </a:r>
          </a:p>
          <a:p>
            <a:pPr eaLnBrk="1" hangingPunct="1">
              <a:buFont typeface="Arial" charset="0"/>
              <a:buChar char="•"/>
            </a:pPr>
            <a:r>
              <a:rPr lang="de-DE" sz="1600"/>
              <a:t>Script-freie Version für ältere Geräte und langsame Verbindungen</a:t>
            </a:r>
          </a:p>
          <a:p>
            <a:pPr eaLnBrk="1" hangingPunct="1">
              <a:buFont typeface="Arial" charset="0"/>
              <a:buChar char="•"/>
            </a:pPr>
            <a:r>
              <a:rPr lang="de-DE" sz="1600"/>
              <a:t>Pop Out und Vollbild zur bestmöglichen Nutzung des Screens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09600" y="1524000"/>
            <a:ext cx="7916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0D4D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>
              <a:spcBef>
                <a:spcPct val="20000"/>
              </a:spcBef>
              <a:buClr>
                <a:srgbClr val="CD6B91"/>
              </a:buClr>
            </a:pPr>
            <a:r>
              <a:rPr lang="de-DE" sz="2200" b="1">
                <a:solidFill>
                  <a:srgbClr val="292929"/>
                </a:solidFill>
                <a:latin typeface="Arial Narrow" pitchFamily="34" charset="0"/>
                <a:cs typeface="Times New Roman" pitchFamily="18" charset="0"/>
              </a:rPr>
              <a:t>Darstellung der Messdaten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Inhaltsplatzhalter 2"/>
          <p:cNvGraphicFramePr>
            <a:graphicFrameLocks noGrp="1"/>
          </p:cNvGraphicFramePr>
          <p:nvPr>
            <p:ph idx="1"/>
          </p:nvPr>
        </p:nvGraphicFramePr>
        <p:xfrm>
          <a:off x="758825" y="1343025"/>
          <a:ext cx="7916863" cy="4713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0800" y="1412875"/>
            <a:ext cx="6113463" cy="4681538"/>
          </a:xfrm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539750" y="1524000"/>
            <a:ext cx="1946275" cy="111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0D4D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CD6B91"/>
              </a:buClr>
              <a:buFont typeface="Wingdings" pitchFamily="2" charset="2"/>
              <a:buChar char="Ø"/>
            </a:pPr>
            <a:r>
              <a:rPr lang="de-DE" sz="2000" b="1">
                <a:solidFill>
                  <a:srgbClr val="292929"/>
                </a:solidFill>
                <a:latin typeface="Arial Narrow" pitchFamily="34" charset="0"/>
                <a:cs typeface="Times New Roman" pitchFamily="18" charset="0"/>
              </a:rPr>
              <a:t>Umwandlung der Messdaten in Diagramme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Inhaltsplatzhalter 1"/>
          <p:cNvSpPr>
            <a:spLocks noGrp="1"/>
          </p:cNvSpPr>
          <p:nvPr>
            <p:ph idx="1"/>
          </p:nvPr>
        </p:nvSpPr>
        <p:spPr>
          <a:xfrm>
            <a:off x="468313" y="1989138"/>
            <a:ext cx="8424862" cy="406717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sz="2200" smtClean="0"/>
              <a:t>Jedes moderne Mobilgerät kann die Graphen überall abrufen.</a:t>
            </a:r>
          </a:p>
          <a:p>
            <a:pPr>
              <a:lnSpc>
                <a:spcPct val="150000"/>
              </a:lnSpc>
            </a:pPr>
            <a:r>
              <a:rPr lang="de-DE" sz="2200" smtClean="0"/>
              <a:t>Wenig Systemanforderungen für die einfache Darstellung.</a:t>
            </a:r>
          </a:p>
          <a:p>
            <a:pPr>
              <a:lnSpc>
                <a:spcPct val="150000"/>
              </a:lnSpc>
            </a:pPr>
            <a:r>
              <a:rPr lang="de-DE" sz="2200" smtClean="0"/>
              <a:t>Alle verwendeten Bibliotheken stehen kostenlos zur Verfügung.</a:t>
            </a:r>
          </a:p>
          <a:p>
            <a:pPr>
              <a:lnSpc>
                <a:spcPct val="150000"/>
              </a:lnSpc>
            </a:pPr>
            <a:r>
              <a:rPr lang="de-DE" sz="2200" smtClean="0"/>
              <a:t>Die Möglichkeiten der Diagrammdarstellung sind grenzenlos.</a:t>
            </a:r>
          </a:p>
          <a:p>
            <a:pPr>
              <a:lnSpc>
                <a:spcPct val="150000"/>
              </a:lnSpc>
            </a:pPr>
            <a:r>
              <a:rPr lang="de-DE" sz="2200" smtClean="0"/>
              <a:t>Viele weitere statistische Verarbeitungen sind denkbar.</a:t>
            </a:r>
          </a:p>
          <a:p>
            <a:pPr>
              <a:lnSpc>
                <a:spcPct val="150000"/>
              </a:lnSpc>
            </a:pPr>
            <a:r>
              <a:rPr lang="de-DE" sz="2200" smtClean="0"/>
              <a:t>Das Projekt ist einfach um weitere Punkte erweiterbar.</a:t>
            </a:r>
          </a:p>
        </p:txBody>
      </p:sp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609600" y="1524000"/>
            <a:ext cx="7916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0D4D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>
              <a:spcBef>
                <a:spcPct val="20000"/>
              </a:spcBef>
              <a:buClr>
                <a:srgbClr val="CD6B91"/>
              </a:buClr>
            </a:pPr>
            <a:r>
              <a:rPr lang="de-DE" sz="2400" b="1">
                <a:solidFill>
                  <a:srgbClr val="292929"/>
                </a:solidFill>
                <a:latin typeface="Arial Narrow" pitchFamily="34" charset="0"/>
                <a:cs typeface="Times New Roman" pitchFamily="18" charset="0"/>
              </a:rPr>
              <a:t>Darstellung der Messdaten und Diagramme auf Mobilgeräten</a:t>
            </a:r>
            <a:r>
              <a:rPr lang="de-DE" sz="2400">
                <a:solidFill>
                  <a:srgbClr val="292929"/>
                </a:solidFill>
                <a:latin typeface="Arial Narrow" pitchFamily="34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4" name="Rectangle 4"/>
          <p:cNvSpPr>
            <a:spLocks noChangeArrowheads="1"/>
          </p:cNvSpPr>
          <p:nvPr/>
        </p:nvSpPr>
        <p:spPr bwMode="auto">
          <a:xfrm>
            <a:off x="609600" y="2060575"/>
            <a:ext cx="79168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0D4D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CD6B91"/>
              </a:buClr>
              <a:buFont typeface="Wingdings" pitchFamily="2" charset="2"/>
              <a:buChar char="Ø"/>
            </a:pPr>
            <a:r>
              <a:rPr lang="de-DE" sz="2000">
                <a:solidFill>
                  <a:srgbClr val="292929"/>
                </a:solidFill>
                <a:latin typeface="Arial Narrow" pitchFamily="34" charset="0"/>
              </a:rPr>
              <a:t>Kontinuierliche </a:t>
            </a:r>
            <a:r>
              <a:rPr lang="de-DE" sz="2000" b="1">
                <a:solidFill>
                  <a:srgbClr val="292929"/>
                </a:solidFill>
                <a:latin typeface="Arial Narrow" pitchFamily="34" charset="0"/>
              </a:rPr>
              <a:t>Erweiterung </a:t>
            </a:r>
            <a:r>
              <a:rPr lang="de-DE" sz="2000">
                <a:solidFill>
                  <a:srgbClr val="292929"/>
                </a:solidFill>
                <a:latin typeface="Arial Narrow" pitchFamily="34" charset="0"/>
              </a:rPr>
              <a:t>der Techniken „Erneuerbarer Energien“ – </a:t>
            </a:r>
            <a:r>
              <a:rPr lang="de-DE" sz="2000" b="1">
                <a:solidFill>
                  <a:srgbClr val="292929"/>
                </a:solidFill>
                <a:latin typeface="Arial Narrow" pitchFamily="34" charset="0"/>
              </a:rPr>
              <a:t>Anpassung an den jeweiligen technischen Fortschritt</a:t>
            </a:r>
          </a:p>
        </p:txBody>
      </p:sp>
      <p:sp>
        <p:nvSpPr>
          <p:cNvPr id="143365" name="Rectangle 5"/>
          <p:cNvSpPr>
            <a:spLocks noChangeArrowheads="1"/>
          </p:cNvSpPr>
          <p:nvPr/>
        </p:nvSpPr>
        <p:spPr bwMode="auto">
          <a:xfrm>
            <a:off x="609600" y="2852738"/>
            <a:ext cx="7916863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0D4D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CD6B91"/>
              </a:buClr>
              <a:buFont typeface="Wingdings" pitchFamily="2" charset="2"/>
              <a:buChar char="Ø"/>
            </a:pPr>
            <a:r>
              <a:rPr lang="de-DE" sz="2000">
                <a:solidFill>
                  <a:srgbClr val="292929"/>
                </a:solidFill>
                <a:latin typeface="Arial Narrow" pitchFamily="34" charset="0"/>
              </a:rPr>
              <a:t>Evt. Ergänzung durch ein Forum: </a:t>
            </a:r>
            <a:br>
              <a:rPr lang="de-DE" sz="2000">
                <a:solidFill>
                  <a:srgbClr val="292929"/>
                </a:solidFill>
                <a:latin typeface="Arial Narrow" pitchFamily="34" charset="0"/>
              </a:rPr>
            </a:br>
            <a:r>
              <a:rPr lang="de-DE" sz="2000">
                <a:solidFill>
                  <a:srgbClr val="292929"/>
                </a:solidFill>
                <a:latin typeface="Arial Narrow" pitchFamily="34" charset="0"/>
              </a:rPr>
              <a:t>- </a:t>
            </a:r>
            <a:r>
              <a:rPr lang="de-DE" sz="2000" b="1">
                <a:solidFill>
                  <a:srgbClr val="292929"/>
                </a:solidFill>
                <a:latin typeface="Arial Narrow" pitchFamily="34" charset="0"/>
              </a:rPr>
              <a:t>Diskussionsforum</a:t>
            </a:r>
            <a:r>
              <a:rPr lang="de-DE" sz="2000">
                <a:solidFill>
                  <a:srgbClr val="292929"/>
                </a:solidFill>
                <a:latin typeface="Arial Narrow" pitchFamily="34" charset="0"/>
              </a:rPr>
              <a:t/>
            </a:r>
            <a:br>
              <a:rPr lang="de-DE" sz="2000">
                <a:solidFill>
                  <a:srgbClr val="292929"/>
                </a:solidFill>
                <a:latin typeface="Arial Narrow" pitchFamily="34" charset="0"/>
              </a:rPr>
            </a:br>
            <a:r>
              <a:rPr lang="de-DE" sz="2000">
                <a:solidFill>
                  <a:srgbClr val="292929"/>
                </a:solidFill>
                <a:latin typeface="Arial Narrow" pitchFamily="34" charset="0"/>
              </a:rPr>
              <a:t>- </a:t>
            </a:r>
            <a:r>
              <a:rPr lang="de-DE" sz="2000" b="1">
                <a:solidFill>
                  <a:srgbClr val="292929"/>
                </a:solidFill>
                <a:latin typeface="Arial Narrow" pitchFamily="34" charset="0"/>
              </a:rPr>
              <a:t>Handwerksbetriebe</a:t>
            </a:r>
            <a:r>
              <a:rPr lang="de-DE" sz="2000">
                <a:solidFill>
                  <a:srgbClr val="292929"/>
                </a:solidFill>
                <a:latin typeface="Arial Narrow" pitchFamily="34" charset="0"/>
              </a:rPr>
              <a:t>, die ihre Dienste anbieten ...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41363" y="1484313"/>
            <a:ext cx="7916862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0D4D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D6B91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D6B9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D6B91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D6B91"/>
              </a:buClr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D6B91"/>
              </a:buClr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D6B91"/>
              </a:buClr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D6B91"/>
              </a:buClr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D6B91"/>
              </a:buClr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D6B91"/>
              </a:buClr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de-DE" b="1" kern="0" dirty="0" smtClean="0">
                <a:solidFill>
                  <a:srgbClr val="292929"/>
                </a:solidFill>
                <a:cs typeface="Arial" pitchFamily="34" charset="0"/>
              </a:rPr>
              <a:t>Perspektiven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14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4" grpId="0" autoUpdateAnimBg="0"/>
      <p:bldP spid="143365" grpId="0" autoUpdateAnimBg="0"/>
      <p:bldP spid="6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755650" y="2492375"/>
            <a:ext cx="7916863" cy="194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0D4D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D6B91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D6B9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D6B91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D6B91"/>
              </a:buClr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D6B91"/>
              </a:buClr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D6B91"/>
              </a:buClr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D6B91"/>
              </a:buClr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D6B91"/>
              </a:buClr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D6B91"/>
              </a:buClr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de-DE" b="1" kern="0" dirty="0" smtClean="0">
                <a:solidFill>
                  <a:srgbClr val="FF0000"/>
                </a:solidFill>
                <a:cs typeface="Arial" pitchFamily="34" charset="0"/>
              </a:rPr>
              <a:t>Herzlichen Dank für Ihre Aufmerksamkeit!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de-DE" b="1" kern="0" dirty="0" smtClean="0">
              <a:solidFill>
                <a:srgbClr val="FF0000"/>
              </a:solidFill>
              <a:cs typeface="Arial" pitchFamily="34" charset="0"/>
            </a:endParaRPr>
          </a:p>
          <a:p>
            <a:pPr eaLnBrk="1" hangingPunct="1">
              <a:buClrTx/>
              <a:buFont typeface="Arial" pitchFamily="34" charset="0"/>
              <a:buChar char="•"/>
              <a:defRPr/>
            </a:pPr>
            <a:r>
              <a:rPr lang="de-DE" sz="1800" b="1" kern="0" dirty="0" smtClean="0">
                <a:solidFill>
                  <a:srgbClr val="292929"/>
                </a:solidFill>
                <a:cs typeface="Arial" pitchFamily="34" charset="0"/>
              </a:rPr>
              <a:t>Julian </a:t>
            </a:r>
            <a:r>
              <a:rPr lang="de-DE" sz="1800" b="1" kern="0" dirty="0" err="1" smtClean="0">
                <a:solidFill>
                  <a:srgbClr val="292929"/>
                </a:solidFill>
                <a:cs typeface="Arial" pitchFamily="34" charset="0"/>
              </a:rPr>
              <a:t>Utsch</a:t>
            </a:r>
            <a:endParaRPr lang="de-DE" sz="1800" b="1" kern="0" dirty="0" smtClean="0">
              <a:solidFill>
                <a:srgbClr val="292929"/>
              </a:solidFill>
              <a:cs typeface="Arial" pitchFamily="34" charset="0"/>
            </a:endParaRPr>
          </a:p>
          <a:p>
            <a:pPr eaLnBrk="1" hangingPunct="1">
              <a:buClrTx/>
              <a:buFont typeface="Arial" pitchFamily="34" charset="0"/>
              <a:buChar char="•"/>
              <a:defRPr/>
            </a:pPr>
            <a:r>
              <a:rPr lang="de-DE" sz="1800" b="1" kern="0" dirty="0" smtClean="0">
                <a:solidFill>
                  <a:srgbClr val="292929"/>
                </a:solidFill>
                <a:cs typeface="Arial" pitchFamily="34" charset="0"/>
              </a:rPr>
              <a:t>Mitja </a:t>
            </a:r>
            <a:r>
              <a:rPr lang="de-DE" sz="1800" b="1" kern="0" dirty="0" err="1" smtClean="0">
                <a:solidFill>
                  <a:srgbClr val="292929"/>
                </a:solidFill>
                <a:cs typeface="Arial" pitchFamily="34" charset="0"/>
              </a:rPr>
              <a:t>Stachowiak</a:t>
            </a:r>
            <a:endParaRPr lang="de-DE" sz="1800" b="1" kern="0" dirty="0" smtClean="0">
              <a:solidFill>
                <a:srgbClr val="292929"/>
              </a:solidFill>
              <a:cs typeface="Arial" pitchFamily="34" charset="0"/>
            </a:endParaRPr>
          </a:p>
          <a:p>
            <a:pPr eaLnBrk="1" hangingPunct="1">
              <a:buClrTx/>
              <a:buFont typeface="Arial" pitchFamily="34" charset="0"/>
              <a:buChar char="•"/>
              <a:defRPr/>
            </a:pPr>
            <a:r>
              <a:rPr lang="de-DE" sz="1800" b="1" kern="0" smtClean="0">
                <a:solidFill>
                  <a:srgbClr val="292929"/>
                </a:solidFill>
                <a:cs typeface="Arial" pitchFamily="34" charset="0"/>
              </a:rPr>
              <a:t>Paul Vogel</a:t>
            </a:r>
            <a:endParaRPr lang="de-DE" sz="1800" b="1" kern="0" dirty="0">
              <a:solidFill>
                <a:srgbClr val="292929"/>
              </a:solidFill>
              <a:cs typeface="Arial" pitchFamily="34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de-DE" sz="1800" kern="0" dirty="0" smtClean="0">
              <a:solidFill>
                <a:srgbClr val="292929"/>
              </a:solidFill>
              <a:cs typeface="Arial" pitchFamily="34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de-DE" sz="1800" kern="0" dirty="0" smtClean="0">
                <a:solidFill>
                  <a:srgbClr val="292929"/>
                </a:solidFill>
                <a:cs typeface="Arial" pitchFamily="34" charset="0"/>
              </a:rPr>
              <a:t>Leistungskurse </a:t>
            </a:r>
            <a:r>
              <a:rPr lang="de-DE" sz="1800" b="1" kern="0" dirty="0" smtClean="0">
                <a:solidFill>
                  <a:srgbClr val="292929"/>
                </a:solidFill>
                <a:cs typeface="Arial" pitchFamily="34" charset="0"/>
              </a:rPr>
              <a:t>Elektrotechnik</a:t>
            </a:r>
            <a:r>
              <a:rPr lang="de-DE" sz="1800" kern="0" dirty="0" smtClean="0">
                <a:solidFill>
                  <a:srgbClr val="292929"/>
                </a:solidFill>
                <a:cs typeface="Arial" pitchFamily="34" charset="0"/>
              </a:rPr>
              <a:t> und </a:t>
            </a:r>
            <a:r>
              <a:rPr lang="de-DE" sz="1800" b="1" kern="0" dirty="0" smtClean="0">
                <a:solidFill>
                  <a:srgbClr val="292929"/>
                </a:solidFill>
                <a:cs typeface="Arial" pitchFamily="34" charset="0"/>
              </a:rPr>
              <a:t>Datenverarbeitungstechnik</a:t>
            </a:r>
            <a:r>
              <a:rPr lang="de-DE" sz="1800" kern="0" dirty="0" smtClean="0">
                <a:solidFill>
                  <a:srgbClr val="292929"/>
                </a:solidFill>
                <a:cs typeface="Arial" pitchFamily="34" charset="0"/>
              </a:rPr>
              <a:t> des beruflichen Gymnasiums der Heinrich-Emanuel-Merck-Schule Darmstadt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609600" y="1447800"/>
            <a:ext cx="2514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0D4D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CD6B91"/>
              </a:buClr>
            </a:pPr>
            <a:r>
              <a:rPr lang="de-DE" sz="2200" b="1">
                <a:solidFill>
                  <a:srgbClr val="292929"/>
                </a:solidFill>
                <a:latin typeface="Arial Narrow" pitchFamily="34" charset="0"/>
                <a:cs typeface="Times New Roman" pitchFamily="18" charset="0"/>
              </a:rPr>
              <a:t>Internetportal</a:t>
            </a:r>
            <a:r>
              <a:rPr lang="de-DE" sz="2200">
                <a:solidFill>
                  <a:srgbClr val="292929"/>
                </a:solidFill>
                <a:latin typeface="Arial Narrow" pitchFamily="34" charset="0"/>
                <a:cs typeface="Times New Roman" pitchFamily="18" charset="0"/>
              </a:rPr>
              <a:t> und </a:t>
            </a:r>
            <a:r>
              <a:rPr lang="de-DE" sz="2200" b="1">
                <a:solidFill>
                  <a:srgbClr val="292929"/>
                </a:solidFill>
                <a:latin typeface="Arial Narrow" pitchFamily="34" charset="0"/>
                <a:cs typeface="Times New Roman" pitchFamily="18" charset="0"/>
              </a:rPr>
              <a:t>Unterrichtsmaterial</a:t>
            </a:r>
          </a:p>
        </p:txBody>
      </p:sp>
      <p:grpSp>
        <p:nvGrpSpPr>
          <p:cNvPr id="172038" name="Group 6"/>
          <p:cNvGrpSpPr>
            <a:grpSpLocks/>
          </p:cNvGrpSpPr>
          <p:nvPr/>
        </p:nvGrpSpPr>
        <p:grpSpPr bwMode="auto">
          <a:xfrm>
            <a:off x="609600" y="2819400"/>
            <a:ext cx="2514600" cy="1676400"/>
            <a:chOff x="384" y="1776"/>
            <a:chExt cx="1584" cy="1056"/>
          </a:xfrm>
        </p:grpSpPr>
        <p:sp>
          <p:nvSpPr>
            <p:cNvPr id="4107" name="Rectangle 7"/>
            <p:cNvSpPr>
              <a:spLocks noChangeArrowheads="1"/>
            </p:cNvSpPr>
            <p:nvPr/>
          </p:nvSpPr>
          <p:spPr bwMode="auto">
            <a:xfrm>
              <a:off x="384" y="1776"/>
              <a:ext cx="1440" cy="10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0D4D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rgbClr val="CD6B91"/>
                </a:buClr>
                <a:buFont typeface="Wingdings" pitchFamily="2" charset="2"/>
                <a:buChar char="Ø"/>
              </a:pPr>
              <a:r>
                <a:rPr lang="de-DE" sz="2000" b="1">
                  <a:solidFill>
                    <a:srgbClr val="292929"/>
                  </a:solidFill>
                  <a:latin typeface="Arial Narrow" pitchFamily="34" charset="0"/>
                  <a:cs typeface="Times New Roman" pitchFamily="18" charset="0"/>
                </a:rPr>
                <a:t>Unterrichts-material</a:t>
              </a:r>
              <a:r>
                <a:rPr lang="de-DE" sz="2000">
                  <a:solidFill>
                    <a:srgbClr val="292929"/>
                  </a:solidFill>
                  <a:latin typeface="Arial Narrow" pitchFamily="34" charset="0"/>
                  <a:cs typeface="Times New Roman" pitchFamily="18" charset="0"/>
                </a:rPr>
                <a:t> zu allen „Erneuerbaren Energien“ (inkl. </a:t>
              </a:r>
              <a:r>
                <a:rPr lang="de-DE" sz="2000" b="1">
                  <a:solidFill>
                    <a:srgbClr val="292929"/>
                  </a:solidFill>
                  <a:latin typeface="Arial Narrow" pitchFamily="34" charset="0"/>
                  <a:cs typeface="Times New Roman" pitchFamily="18" charset="0"/>
                </a:rPr>
                <a:t>Beispielanlagen</a:t>
              </a:r>
              <a:r>
                <a:rPr lang="de-DE" sz="2000">
                  <a:solidFill>
                    <a:srgbClr val="292929"/>
                  </a:solidFill>
                  <a:latin typeface="Arial Narrow" pitchFamily="34" charset="0"/>
                  <a:cs typeface="Times New Roman" pitchFamily="18" charset="0"/>
                </a:rPr>
                <a:t>)</a:t>
              </a:r>
            </a:p>
          </p:txBody>
        </p:sp>
        <p:sp>
          <p:nvSpPr>
            <p:cNvPr id="4108" name="Line 8"/>
            <p:cNvSpPr>
              <a:spLocks noChangeShapeType="1"/>
            </p:cNvSpPr>
            <p:nvPr/>
          </p:nvSpPr>
          <p:spPr bwMode="auto">
            <a:xfrm flipV="1">
              <a:off x="1530" y="2205"/>
              <a:ext cx="438" cy="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72041" name="Group 9"/>
          <p:cNvGrpSpPr>
            <a:grpSpLocks/>
          </p:cNvGrpSpPr>
          <p:nvPr/>
        </p:nvGrpSpPr>
        <p:grpSpPr bwMode="auto">
          <a:xfrm>
            <a:off x="609600" y="2133600"/>
            <a:ext cx="2514600" cy="685800"/>
            <a:chOff x="384" y="1248"/>
            <a:chExt cx="1584" cy="432"/>
          </a:xfrm>
        </p:grpSpPr>
        <p:sp>
          <p:nvSpPr>
            <p:cNvPr id="4105" name="Rectangle 10"/>
            <p:cNvSpPr>
              <a:spLocks noChangeArrowheads="1"/>
            </p:cNvSpPr>
            <p:nvPr/>
          </p:nvSpPr>
          <p:spPr bwMode="auto">
            <a:xfrm>
              <a:off x="384" y="1248"/>
              <a:ext cx="1584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0D4D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rgbClr val="CD6B91"/>
                </a:buClr>
                <a:buFont typeface="Wingdings" pitchFamily="2" charset="2"/>
                <a:buChar char="Ø"/>
              </a:pPr>
              <a:r>
                <a:rPr lang="de-DE" sz="2000" b="1">
                  <a:solidFill>
                    <a:srgbClr val="292929"/>
                  </a:solidFill>
                  <a:latin typeface="Arial Narrow" pitchFamily="34" charset="0"/>
                  <a:cs typeface="Times New Roman" pitchFamily="18" charset="0"/>
                </a:rPr>
                <a:t>Technik</a:t>
              </a:r>
              <a:r>
                <a:rPr lang="de-DE" sz="2000">
                  <a:solidFill>
                    <a:srgbClr val="292929"/>
                  </a:solidFill>
                  <a:latin typeface="Arial Narrow" pitchFamily="34" charset="0"/>
                  <a:cs typeface="Times New Roman" pitchFamily="18" charset="0"/>
                </a:rPr>
                <a:t> der </a:t>
              </a:r>
              <a:r>
                <a:rPr lang="de-DE" sz="2000" b="1">
                  <a:solidFill>
                    <a:srgbClr val="292929"/>
                  </a:solidFill>
                  <a:latin typeface="Arial Narrow" pitchFamily="34" charset="0"/>
                  <a:cs typeface="Times New Roman" pitchFamily="18" charset="0"/>
                </a:rPr>
                <a:t>PV-Anlage</a:t>
              </a:r>
              <a:r>
                <a:rPr lang="de-DE" sz="2000">
                  <a:solidFill>
                    <a:srgbClr val="292929"/>
                  </a:solidFill>
                  <a:latin typeface="Arial Narrow" pitchFamily="34" charset="0"/>
                  <a:cs typeface="Times New Roman" pitchFamily="18" charset="0"/>
                </a:rPr>
                <a:t> der HEMS</a:t>
              </a:r>
            </a:p>
          </p:txBody>
        </p:sp>
        <p:sp>
          <p:nvSpPr>
            <p:cNvPr id="4106" name="Line 11"/>
            <p:cNvSpPr>
              <a:spLocks noChangeShapeType="1"/>
            </p:cNvSpPr>
            <p:nvPr/>
          </p:nvSpPr>
          <p:spPr bwMode="auto">
            <a:xfrm flipV="1">
              <a:off x="1752" y="15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72044" name="Group 12"/>
          <p:cNvGrpSpPr>
            <a:grpSpLocks/>
          </p:cNvGrpSpPr>
          <p:nvPr/>
        </p:nvGrpSpPr>
        <p:grpSpPr bwMode="auto">
          <a:xfrm>
            <a:off x="609600" y="3806825"/>
            <a:ext cx="2514600" cy="1298575"/>
            <a:chOff x="384" y="2398"/>
            <a:chExt cx="1584" cy="818"/>
          </a:xfrm>
        </p:grpSpPr>
        <p:sp>
          <p:nvSpPr>
            <p:cNvPr id="4103" name="Rectangle 13"/>
            <p:cNvSpPr>
              <a:spLocks noChangeArrowheads="1"/>
            </p:cNvSpPr>
            <p:nvPr/>
          </p:nvSpPr>
          <p:spPr bwMode="auto">
            <a:xfrm>
              <a:off x="384" y="2784"/>
              <a:ext cx="1256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0D4D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rgbClr val="CD6B91"/>
                </a:buClr>
                <a:buFont typeface="Wingdings" pitchFamily="2" charset="2"/>
                <a:buChar char="Ø"/>
              </a:pPr>
              <a:r>
                <a:rPr lang="de-DE" sz="2000" b="1">
                  <a:solidFill>
                    <a:srgbClr val="292929"/>
                  </a:solidFill>
                  <a:latin typeface="Arial Narrow" pitchFamily="34" charset="0"/>
                  <a:cs typeface="Times New Roman" pitchFamily="18" charset="0"/>
                </a:rPr>
                <a:t>Aktuelles</a:t>
              </a:r>
            </a:p>
          </p:txBody>
        </p:sp>
        <p:sp>
          <p:nvSpPr>
            <p:cNvPr id="4104" name="Line 14"/>
            <p:cNvSpPr>
              <a:spLocks noChangeShapeType="1"/>
            </p:cNvSpPr>
            <p:nvPr/>
          </p:nvSpPr>
          <p:spPr bwMode="auto">
            <a:xfrm flipV="1">
              <a:off x="1565" y="2398"/>
              <a:ext cx="403" cy="6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410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365250"/>
            <a:ext cx="5545138" cy="488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2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2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2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7916863" cy="4602163"/>
          </a:xfrm>
        </p:spPr>
        <p:txBody>
          <a:bodyPr/>
          <a:lstStyle/>
          <a:p>
            <a:pPr eaLnBrk="1" hangingPunct="1"/>
            <a:r>
              <a:rPr lang="de-DE" sz="2000" smtClean="0">
                <a:solidFill>
                  <a:srgbClr val="292929"/>
                </a:solidFill>
                <a:latin typeface="Arial Narrow" pitchFamily="34" charset="0"/>
              </a:rPr>
              <a:t>Elektronische </a:t>
            </a:r>
            <a:r>
              <a:rPr lang="de-DE" sz="2000" b="1" smtClean="0">
                <a:solidFill>
                  <a:srgbClr val="292929"/>
                </a:solidFill>
                <a:latin typeface="Arial Narrow" pitchFamily="34" charset="0"/>
              </a:rPr>
              <a:t>Messwerterfassung,</a:t>
            </a:r>
            <a:r>
              <a:rPr lang="de-DE" sz="2000" smtClean="0">
                <a:solidFill>
                  <a:srgbClr val="292929"/>
                </a:solidFill>
                <a:latin typeface="Arial Narrow" pitchFamily="34" charset="0"/>
              </a:rPr>
              <a:t> </a:t>
            </a:r>
            <a:r>
              <a:rPr lang="de-DE" sz="2000" b="1" smtClean="0">
                <a:solidFill>
                  <a:srgbClr val="292929"/>
                </a:solidFill>
                <a:latin typeface="Arial Narrow" pitchFamily="34" charset="0"/>
              </a:rPr>
              <a:t>Messdatenaufbereitung </a:t>
            </a:r>
            <a:r>
              <a:rPr lang="de-DE" sz="2000" smtClean="0">
                <a:solidFill>
                  <a:srgbClr val="292929"/>
                </a:solidFill>
                <a:latin typeface="Arial Narrow" pitchFamily="34" charset="0"/>
              </a:rPr>
              <a:t>und</a:t>
            </a:r>
            <a:r>
              <a:rPr lang="de-DE" sz="2000" b="1" smtClean="0">
                <a:solidFill>
                  <a:srgbClr val="292929"/>
                </a:solidFill>
                <a:latin typeface="Arial Narrow" pitchFamily="34" charset="0"/>
              </a:rPr>
              <a:t> Darstellung im Internet</a:t>
            </a:r>
            <a:endParaRPr lang="de-DE" sz="2000" smtClean="0">
              <a:solidFill>
                <a:srgbClr val="292929"/>
              </a:solidFill>
              <a:latin typeface="Arial Narrow" pitchFamily="34" charset="0"/>
            </a:endParaRPr>
          </a:p>
          <a:p>
            <a:pPr eaLnBrk="1" hangingPunct="1"/>
            <a:r>
              <a:rPr lang="de-DE" sz="2000" b="1" smtClean="0">
                <a:solidFill>
                  <a:srgbClr val="292929"/>
                </a:solidFill>
                <a:latin typeface="Arial Narrow" pitchFamily="34" charset="0"/>
              </a:rPr>
              <a:t>Datenübertragungstechnik</a:t>
            </a:r>
            <a:r>
              <a:rPr lang="de-DE" sz="2000" smtClean="0">
                <a:solidFill>
                  <a:srgbClr val="292929"/>
                </a:solidFill>
                <a:latin typeface="Arial Narrow" pitchFamily="34" charset="0"/>
              </a:rPr>
              <a:t> und Verwaltung einer </a:t>
            </a:r>
            <a:r>
              <a:rPr lang="de-DE" sz="2000" b="1" smtClean="0">
                <a:solidFill>
                  <a:srgbClr val="292929"/>
                </a:solidFill>
                <a:latin typeface="Arial Narrow" pitchFamily="34" charset="0"/>
              </a:rPr>
              <a:t>Datenbank</a:t>
            </a:r>
            <a:r>
              <a:rPr lang="de-DE" sz="2000" smtClean="0">
                <a:solidFill>
                  <a:srgbClr val="292929"/>
                </a:solidFill>
                <a:latin typeface="Arial Narrow" pitchFamily="34" charset="0"/>
              </a:rPr>
              <a:t> (MySQL, PHP)</a:t>
            </a:r>
          </a:p>
          <a:p>
            <a:pPr eaLnBrk="1" hangingPunct="1"/>
            <a:r>
              <a:rPr lang="de-DE" sz="2000" b="1" smtClean="0">
                <a:solidFill>
                  <a:srgbClr val="292929"/>
                </a:solidFill>
                <a:latin typeface="Arial Narrow" pitchFamily="34" charset="0"/>
              </a:rPr>
              <a:t>Mathematische Bearbeitung der Messdaten</a:t>
            </a:r>
            <a:r>
              <a:rPr lang="de-DE" sz="2000" smtClean="0">
                <a:solidFill>
                  <a:srgbClr val="292929"/>
                </a:solidFill>
                <a:latin typeface="Arial Narrow" pitchFamily="34" charset="0"/>
              </a:rPr>
              <a:t> (Mittelwertbildung, Integration)</a:t>
            </a:r>
          </a:p>
          <a:p>
            <a:pPr eaLnBrk="1" hangingPunct="1"/>
            <a:r>
              <a:rPr lang="de-DE" sz="2000" smtClean="0">
                <a:solidFill>
                  <a:srgbClr val="292929"/>
                </a:solidFill>
                <a:latin typeface="Arial Narrow" pitchFamily="34" charset="0"/>
              </a:rPr>
              <a:t>Aufbau eines Internetportals mit einem </a:t>
            </a:r>
            <a:r>
              <a:rPr lang="de-DE" sz="2000" b="1" smtClean="0">
                <a:solidFill>
                  <a:srgbClr val="292929"/>
                </a:solidFill>
                <a:latin typeface="Arial Narrow" pitchFamily="34" charset="0"/>
              </a:rPr>
              <a:t>Content-Managment-System (Typo3)</a:t>
            </a:r>
          </a:p>
          <a:p>
            <a:pPr eaLnBrk="1" hangingPunct="1"/>
            <a:r>
              <a:rPr lang="de-DE" sz="2000" b="1" smtClean="0">
                <a:solidFill>
                  <a:srgbClr val="292929"/>
                </a:solidFill>
                <a:latin typeface="Arial Narrow" pitchFamily="34" charset="0"/>
              </a:rPr>
              <a:t>Visualisierung </a:t>
            </a:r>
            <a:r>
              <a:rPr lang="de-DE" sz="2000" smtClean="0">
                <a:solidFill>
                  <a:srgbClr val="292929"/>
                </a:solidFill>
                <a:latin typeface="Arial Narrow" pitchFamily="34" charset="0"/>
              </a:rPr>
              <a:t>der Messdaten (Diagrammentwicklung mit Flash)</a:t>
            </a:r>
          </a:p>
          <a:p>
            <a:pPr eaLnBrk="1" hangingPunct="1"/>
            <a:r>
              <a:rPr lang="de-DE" sz="2000" b="1" smtClean="0">
                <a:solidFill>
                  <a:srgbClr val="292929"/>
                </a:solidFill>
                <a:latin typeface="Arial Narrow" pitchFamily="34" charset="0"/>
              </a:rPr>
              <a:t>Komplette technische Dokumentation</a:t>
            </a:r>
            <a:r>
              <a:rPr lang="de-DE" sz="2000" smtClean="0">
                <a:solidFill>
                  <a:srgbClr val="292929"/>
                </a:solidFill>
                <a:latin typeface="Arial Narrow" pitchFamily="34" charset="0"/>
              </a:rPr>
              <a:t> der Photovoltaik-Anlage der Heinrich-Emanuel-Merck-Schule zur </a:t>
            </a:r>
            <a:r>
              <a:rPr lang="de-DE" sz="2000" b="1" smtClean="0">
                <a:solidFill>
                  <a:srgbClr val="292929"/>
                </a:solidFill>
                <a:latin typeface="Arial Narrow" pitchFamily="34" charset="0"/>
              </a:rPr>
              <a:t>Verwendung für interessierte Schulen (Virtuelles Lernen)</a:t>
            </a:r>
          </a:p>
          <a:p>
            <a:pPr eaLnBrk="1" hangingPunct="1"/>
            <a:r>
              <a:rPr lang="de-DE" sz="2000" smtClean="0">
                <a:solidFill>
                  <a:srgbClr val="292929"/>
                </a:solidFill>
                <a:latin typeface="Arial Narrow" pitchFamily="34" charset="0"/>
              </a:rPr>
              <a:t>Aufbau einer </a:t>
            </a:r>
            <a:r>
              <a:rPr lang="de-DE" sz="2000" b="1" smtClean="0">
                <a:solidFill>
                  <a:srgbClr val="292929"/>
                </a:solidFill>
                <a:latin typeface="Arial Narrow" pitchFamily="34" charset="0"/>
              </a:rPr>
              <a:t>Informationsplattform über „Erneuerbare Energien“</a:t>
            </a:r>
            <a:r>
              <a:rPr lang="de-DE" sz="2000" smtClean="0">
                <a:solidFill>
                  <a:srgbClr val="292929"/>
                </a:solidFill>
                <a:latin typeface="Arial Narrow" pitchFamily="34" charset="0"/>
              </a:rPr>
              <a:t> für Schüler der Oberstufe </a:t>
            </a:r>
            <a:r>
              <a:rPr lang="de-DE" sz="2000" b="1" smtClean="0">
                <a:solidFill>
                  <a:srgbClr val="292929"/>
                </a:solidFill>
                <a:latin typeface="Arial Narrow" pitchFamily="34" charset="0"/>
              </a:rPr>
              <a:t>anderer Schulen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9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9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7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6172200" cy="685800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DE" sz="2000" smtClean="0">
                <a:solidFill>
                  <a:srgbClr val="292929"/>
                </a:solidFill>
                <a:latin typeface="Arial Narrow" pitchFamily="34" charset="0"/>
                <a:cs typeface="Times New Roman" pitchFamily="18" charset="0"/>
              </a:rPr>
              <a:t>Erlernen des </a:t>
            </a:r>
            <a:r>
              <a:rPr lang="de-DE" sz="2000" b="1" smtClean="0">
                <a:solidFill>
                  <a:srgbClr val="292929"/>
                </a:solidFill>
                <a:latin typeface="Arial Narrow" pitchFamily="34" charset="0"/>
                <a:cs typeface="Times New Roman" pitchFamily="18" charset="0"/>
              </a:rPr>
              <a:t>Content-Managment-Systems Typo3</a:t>
            </a:r>
            <a:r>
              <a:rPr lang="de-DE" sz="2000" smtClean="0">
                <a:solidFill>
                  <a:srgbClr val="292929"/>
                </a:solidFill>
                <a:latin typeface="Arial Narrow" pitchFamily="34" charset="0"/>
                <a:cs typeface="Times New Roman" pitchFamily="18" charset="0"/>
              </a:rPr>
              <a:t> (Programm zur Erstellung von Webseiten) ...</a:t>
            </a:r>
          </a:p>
        </p:txBody>
      </p:sp>
      <p:pic>
        <p:nvPicPr>
          <p:cNvPr id="138251" name="Picture 1035" descr="C:\Dokumente und Einstellungen\Rudolf\Desktop\typo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371600"/>
            <a:ext cx="1905000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060575"/>
            <a:ext cx="5545137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38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3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1810" name="Object 18"/>
          <p:cNvGraphicFramePr>
            <a:graphicFrameLocks noChangeAspect="1"/>
          </p:cNvGraphicFramePr>
          <p:nvPr/>
        </p:nvGraphicFramePr>
        <p:xfrm>
          <a:off x="3124200" y="1362075"/>
          <a:ext cx="5762625" cy="498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name="Image" r:id="rId4" imgW="11987302" imgH="10374603" progId="PhotoshopElements.Image.8">
                  <p:embed/>
                </p:oleObj>
              </mc:Choice>
              <mc:Fallback>
                <p:oleObj name="Image" r:id="rId4" imgW="11987302" imgH="10374603" progId="PhotoshopElements.Image.8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362075"/>
                        <a:ext cx="5762625" cy="498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1831" name="Group 39"/>
          <p:cNvGrpSpPr>
            <a:grpSpLocks/>
          </p:cNvGrpSpPr>
          <p:nvPr/>
        </p:nvGrpSpPr>
        <p:grpSpPr bwMode="auto">
          <a:xfrm>
            <a:off x="609600" y="1676400"/>
            <a:ext cx="8305800" cy="990600"/>
            <a:chOff x="384" y="1056"/>
            <a:chExt cx="5232" cy="624"/>
          </a:xfrm>
        </p:grpSpPr>
        <p:sp>
          <p:nvSpPr>
            <p:cNvPr id="7184" name="Rectangle 19"/>
            <p:cNvSpPr>
              <a:spLocks noChangeArrowheads="1"/>
            </p:cNvSpPr>
            <p:nvPr/>
          </p:nvSpPr>
          <p:spPr bwMode="auto">
            <a:xfrm>
              <a:off x="384" y="1392"/>
              <a:ext cx="1536" cy="28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algn="just">
                <a:spcBef>
                  <a:spcPct val="20000"/>
                </a:spcBef>
                <a:buClr>
                  <a:srgbClr val="CD6B91"/>
                </a:buClr>
                <a:buFont typeface="Wingdings" pitchFamily="2" charset="2"/>
                <a:buChar char="Ø"/>
              </a:pPr>
              <a:r>
                <a:rPr lang="de-DE" sz="2000">
                  <a:solidFill>
                    <a:srgbClr val="292929"/>
                  </a:solidFill>
                  <a:latin typeface="Arial Narrow" pitchFamily="34" charset="0"/>
                  <a:cs typeface="Times New Roman" pitchFamily="18" charset="0"/>
                </a:rPr>
                <a:t>Regionale Beispiele</a:t>
              </a:r>
            </a:p>
            <a:p>
              <a:pPr marL="342900" indent="-342900" algn="just">
                <a:spcBef>
                  <a:spcPct val="20000"/>
                </a:spcBef>
                <a:buClr>
                  <a:srgbClr val="CD6B91"/>
                </a:buClr>
                <a:buFont typeface="Wingdings" pitchFamily="2" charset="2"/>
                <a:buChar char="Ø"/>
              </a:pPr>
              <a:endParaRPr lang="de-DE" sz="2000">
                <a:solidFill>
                  <a:srgbClr val="292929"/>
                </a:solidFill>
                <a:latin typeface="Arial Narrow" pitchFamily="34" charset="0"/>
                <a:cs typeface="Times New Roman" pitchFamily="18" charset="0"/>
              </a:endParaRPr>
            </a:p>
          </p:txBody>
        </p:sp>
        <p:sp>
          <p:nvSpPr>
            <p:cNvPr id="7185" name="Rectangle 28"/>
            <p:cNvSpPr>
              <a:spLocks noChangeArrowheads="1"/>
            </p:cNvSpPr>
            <p:nvPr/>
          </p:nvSpPr>
          <p:spPr bwMode="auto">
            <a:xfrm>
              <a:off x="3888" y="1056"/>
              <a:ext cx="1728" cy="48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0D4D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algn="just">
                <a:spcBef>
                  <a:spcPct val="20000"/>
                </a:spcBef>
                <a:buClr>
                  <a:srgbClr val="CD6B91"/>
                </a:buClr>
                <a:buFont typeface="Wingdings" pitchFamily="2" charset="2"/>
                <a:buNone/>
              </a:pPr>
              <a:endParaRPr lang="de-DE" sz="2000">
                <a:solidFill>
                  <a:srgbClr val="292929"/>
                </a:solidFill>
                <a:latin typeface="Arial Narrow" pitchFamily="34" charset="0"/>
                <a:cs typeface="Times New Roman" pitchFamily="18" charset="0"/>
              </a:endParaRPr>
            </a:p>
          </p:txBody>
        </p:sp>
        <p:sp>
          <p:nvSpPr>
            <p:cNvPr id="7186" name="Line 29"/>
            <p:cNvSpPr>
              <a:spLocks noChangeShapeType="1"/>
            </p:cNvSpPr>
            <p:nvPr/>
          </p:nvSpPr>
          <p:spPr bwMode="auto">
            <a:xfrm>
              <a:off x="1872" y="1536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61830" name="Group 38"/>
          <p:cNvGrpSpPr>
            <a:grpSpLocks/>
          </p:cNvGrpSpPr>
          <p:nvPr/>
        </p:nvGrpSpPr>
        <p:grpSpPr bwMode="auto">
          <a:xfrm>
            <a:off x="609600" y="3581400"/>
            <a:ext cx="3505200" cy="1676400"/>
            <a:chOff x="384" y="2256"/>
            <a:chExt cx="2208" cy="1056"/>
          </a:xfrm>
        </p:grpSpPr>
        <p:sp>
          <p:nvSpPr>
            <p:cNvPr id="7181" name="Rectangle 7"/>
            <p:cNvSpPr>
              <a:spLocks noChangeArrowheads="1"/>
            </p:cNvSpPr>
            <p:nvPr/>
          </p:nvSpPr>
          <p:spPr bwMode="auto">
            <a:xfrm>
              <a:off x="384" y="2256"/>
              <a:ext cx="960" cy="28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algn="just">
                <a:spcBef>
                  <a:spcPct val="20000"/>
                </a:spcBef>
                <a:buClr>
                  <a:srgbClr val="CD6B91"/>
                </a:buClr>
                <a:buFont typeface="Wingdings" pitchFamily="2" charset="2"/>
                <a:buChar char="Ø"/>
              </a:pPr>
              <a:r>
                <a:rPr lang="de-DE" sz="2000">
                  <a:solidFill>
                    <a:srgbClr val="292929"/>
                  </a:solidFill>
                  <a:latin typeface="Arial Narrow" pitchFamily="34" charset="0"/>
                  <a:cs typeface="Times New Roman" pitchFamily="18" charset="0"/>
                </a:rPr>
                <a:t>Techniken</a:t>
              </a:r>
            </a:p>
            <a:p>
              <a:pPr marL="342900" indent="-342900" algn="just">
                <a:spcBef>
                  <a:spcPct val="20000"/>
                </a:spcBef>
                <a:buClr>
                  <a:srgbClr val="CD6B91"/>
                </a:buClr>
                <a:buFont typeface="Wingdings" pitchFamily="2" charset="2"/>
                <a:buChar char="Ø"/>
              </a:pPr>
              <a:endParaRPr lang="de-DE" sz="2000">
                <a:solidFill>
                  <a:srgbClr val="292929"/>
                </a:solidFill>
                <a:latin typeface="Arial Narrow" pitchFamily="34" charset="0"/>
                <a:cs typeface="Times New Roman" pitchFamily="18" charset="0"/>
              </a:endParaRPr>
            </a:p>
          </p:txBody>
        </p:sp>
        <p:sp>
          <p:nvSpPr>
            <p:cNvPr id="7182" name="Rectangle 27"/>
            <p:cNvSpPr>
              <a:spLocks noChangeArrowheads="1"/>
            </p:cNvSpPr>
            <p:nvPr/>
          </p:nvSpPr>
          <p:spPr bwMode="auto">
            <a:xfrm>
              <a:off x="1920" y="2352"/>
              <a:ext cx="672" cy="96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0D4D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algn="just">
                <a:spcBef>
                  <a:spcPct val="20000"/>
                </a:spcBef>
                <a:buClr>
                  <a:srgbClr val="CD6B91"/>
                </a:buClr>
                <a:buFont typeface="Wingdings" pitchFamily="2" charset="2"/>
                <a:buNone/>
              </a:pPr>
              <a:endParaRPr lang="de-DE" sz="2000">
                <a:solidFill>
                  <a:srgbClr val="292929"/>
                </a:solidFill>
                <a:latin typeface="Arial Narrow" pitchFamily="34" charset="0"/>
                <a:cs typeface="Times New Roman" pitchFamily="18" charset="0"/>
              </a:endParaRPr>
            </a:p>
          </p:txBody>
        </p:sp>
        <p:sp>
          <p:nvSpPr>
            <p:cNvPr id="7183" name="Line 30"/>
            <p:cNvSpPr>
              <a:spLocks noChangeShapeType="1"/>
            </p:cNvSpPr>
            <p:nvPr/>
          </p:nvSpPr>
          <p:spPr bwMode="auto">
            <a:xfrm>
              <a:off x="1440" y="2400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61829" name="Group 37"/>
          <p:cNvGrpSpPr>
            <a:grpSpLocks/>
          </p:cNvGrpSpPr>
          <p:nvPr/>
        </p:nvGrpSpPr>
        <p:grpSpPr bwMode="auto">
          <a:xfrm>
            <a:off x="609600" y="5181600"/>
            <a:ext cx="2362200" cy="457200"/>
            <a:chOff x="384" y="3264"/>
            <a:chExt cx="1488" cy="288"/>
          </a:xfrm>
        </p:grpSpPr>
        <p:sp>
          <p:nvSpPr>
            <p:cNvPr id="7179" name="Rectangle 32"/>
            <p:cNvSpPr>
              <a:spLocks noChangeArrowheads="1"/>
            </p:cNvSpPr>
            <p:nvPr/>
          </p:nvSpPr>
          <p:spPr bwMode="auto">
            <a:xfrm>
              <a:off x="384" y="3264"/>
              <a:ext cx="960" cy="28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algn="just">
                <a:spcBef>
                  <a:spcPct val="20000"/>
                </a:spcBef>
                <a:buClr>
                  <a:srgbClr val="CD6B91"/>
                </a:buClr>
                <a:buFont typeface="Wingdings" pitchFamily="2" charset="2"/>
                <a:buChar char="Ø"/>
              </a:pPr>
              <a:r>
                <a:rPr lang="de-DE" sz="2000">
                  <a:solidFill>
                    <a:srgbClr val="292929"/>
                  </a:solidFill>
                  <a:latin typeface="Arial Narrow" pitchFamily="34" charset="0"/>
                  <a:cs typeface="Times New Roman" pitchFamily="18" charset="0"/>
                </a:rPr>
                <a:t>Projekte</a:t>
              </a:r>
            </a:p>
          </p:txBody>
        </p:sp>
        <p:sp>
          <p:nvSpPr>
            <p:cNvPr id="7180" name="Line 33"/>
            <p:cNvSpPr>
              <a:spLocks noChangeShapeType="1"/>
            </p:cNvSpPr>
            <p:nvPr/>
          </p:nvSpPr>
          <p:spPr bwMode="auto">
            <a:xfrm>
              <a:off x="1440" y="3408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" name="Gruppieren 1"/>
          <p:cNvGrpSpPr>
            <a:grpSpLocks/>
          </p:cNvGrpSpPr>
          <p:nvPr/>
        </p:nvGrpSpPr>
        <p:grpSpPr bwMode="auto">
          <a:xfrm>
            <a:off x="609600" y="5638800"/>
            <a:ext cx="2362200" cy="533400"/>
            <a:chOff x="609600" y="5638800"/>
            <a:chExt cx="2362200" cy="533400"/>
          </a:xfrm>
        </p:grpSpPr>
        <p:sp>
          <p:nvSpPr>
            <p:cNvPr id="7175" name="Rectangle 4"/>
            <p:cNvSpPr>
              <a:spLocks noChangeArrowheads="1"/>
            </p:cNvSpPr>
            <p:nvPr/>
          </p:nvSpPr>
          <p:spPr bwMode="auto">
            <a:xfrm>
              <a:off x="609600" y="5638800"/>
              <a:ext cx="1524000" cy="5334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rgbClr val="CD6B91"/>
                </a:buClr>
                <a:buFont typeface="Wingdings" pitchFamily="2" charset="2"/>
                <a:buChar char="Ø"/>
              </a:pPr>
              <a:endParaRPr lang="de-DE" sz="2000">
                <a:solidFill>
                  <a:srgbClr val="292929"/>
                </a:solidFill>
                <a:latin typeface="Arial Narrow" pitchFamily="34" charset="0"/>
                <a:cs typeface="Times New Roman" pitchFamily="18" charset="0"/>
              </a:endParaRPr>
            </a:p>
          </p:txBody>
        </p:sp>
        <p:grpSp>
          <p:nvGrpSpPr>
            <p:cNvPr id="7176" name="Group 36"/>
            <p:cNvGrpSpPr>
              <a:grpSpLocks/>
            </p:cNvGrpSpPr>
            <p:nvPr/>
          </p:nvGrpSpPr>
          <p:grpSpPr bwMode="auto">
            <a:xfrm>
              <a:off x="609600" y="5638800"/>
              <a:ext cx="2362200" cy="457200"/>
              <a:chOff x="384" y="3552"/>
              <a:chExt cx="1488" cy="288"/>
            </a:xfrm>
          </p:grpSpPr>
          <p:sp>
            <p:nvSpPr>
              <p:cNvPr id="7177" name="Rectangle 34"/>
              <p:cNvSpPr>
                <a:spLocks noChangeArrowheads="1"/>
              </p:cNvSpPr>
              <p:nvPr/>
            </p:nvSpPr>
            <p:spPr bwMode="auto">
              <a:xfrm>
                <a:off x="384" y="3552"/>
                <a:ext cx="96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0D4D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342900" indent="-342900" algn="just">
                  <a:spcBef>
                    <a:spcPct val="20000"/>
                  </a:spcBef>
                  <a:buClr>
                    <a:srgbClr val="CD6B91"/>
                  </a:buClr>
                  <a:buFont typeface="Wingdings" pitchFamily="2" charset="2"/>
                  <a:buChar char="Ø"/>
                </a:pPr>
                <a:r>
                  <a:rPr lang="de-DE" sz="2000">
                    <a:solidFill>
                      <a:srgbClr val="292929"/>
                    </a:solidFill>
                    <a:latin typeface="Arial Narrow" pitchFamily="34" charset="0"/>
                    <a:cs typeface="Times New Roman" pitchFamily="18" charset="0"/>
                  </a:rPr>
                  <a:t>Aktuelles</a:t>
                </a:r>
              </a:p>
            </p:txBody>
          </p:sp>
          <p:sp>
            <p:nvSpPr>
              <p:cNvPr id="7178" name="Line 35"/>
              <p:cNvSpPr>
                <a:spLocks noChangeShapeType="1"/>
              </p:cNvSpPr>
              <p:nvPr/>
            </p:nvSpPr>
            <p:spPr bwMode="auto">
              <a:xfrm>
                <a:off x="1440" y="3552"/>
                <a:ext cx="4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1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1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1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1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1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1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1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1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46" name="Object 6"/>
          <p:cNvGraphicFramePr>
            <a:graphicFrameLocks noChangeAspect="1"/>
          </p:cNvGraphicFramePr>
          <p:nvPr/>
        </p:nvGraphicFramePr>
        <p:xfrm>
          <a:off x="2209800" y="1371600"/>
          <a:ext cx="6667500" cy="499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Image" r:id="rId4" imgW="12088889" imgH="9053968" progId="PhotoshopElements.Image.8">
                  <p:embed/>
                </p:oleObj>
              </mc:Choice>
              <mc:Fallback>
                <p:oleObj name="Image" r:id="rId4" imgW="12088889" imgH="9053968" progId="PhotoshopElements.Image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371600"/>
                        <a:ext cx="6667500" cy="4994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43" name="Rectangle 3"/>
          <p:cNvSpPr>
            <a:spLocks noChangeArrowheads="1"/>
          </p:cNvSpPr>
          <p:nvPr/>
        </p:nvSpPr>
        <p:spPr bwMode="auto">
          <a:xfrm>
            <a:off x="539750" y="4419600"/>
            <a:ext cx="1365250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CD6B91"/>
              </a:buClr>
              <a:buFont typeface="Wingdings" pitchFamily="2" charset="2"/>
              <a:buChar char="Ø"/>
            </a:pPr>
            <a:r>
              <a:rPr lang="de-DE" sz="2000" b="1">
                <a:solidFill>
                  <a:srgbClr val="292929"/>
                </a:solidFill>
                <a:latin typeface="Arial Narrow" pitchFamily="34" charset="0"/>
                <a:cs typeface="Times New Roman" pitchFamily="18" charset="0"/>
              </a:rPr>
              <a:t>Theorie</a:t>
            </a:r>
            <a:endParaRPr lang="de-DE" sz="2000">
              <a:solidFill>
                <a:srgbClr val="292929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63848" name="Rectangle 8"/>
          <p:cNvSpPr>
            <a:spLocks noChangeArrowheads="1"/>
          </p:cNvSpPr>
          <p:nvPr/>
        </p:nvSpPr>
        <p:spPr bwMode="auto">
          <a:xfrm>
            <a:off x="3581400" y="2743200"/>
            <a:ext cx="5167313" cy="2667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0D4D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rgbClr val="CD6B91"/>
              </a:buClr>
              <a:buFont typeface="Wingdings" pitchFamily="2" charset="2"/>
              <a:buNone/>
            </a:pPr>
            <a:endParaRPr lang="de-DE" sz="2000">
              <a:solidFill>
                <a:srgbClr val="292929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63849" name="Line 9"/>
          <p:cNvSpPr>
            <a:spLocks noChangeShapeType="1"/>
          </p:cNvSpPr>
          <p:nvPr/>
        </p:nvSpPr>
        <p:spPr bwMode="auto">
          <a:xfrm>
            <a:off x="1905000" y="4648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850" name="Line 10"/>
          <p:cNvSpPr>
            <a:spLocks noChangeShapeType="1"/>
          </p:cNvSpPr>
          <p:nvPr/>
        </p:nvSpPr>
        <p:spPr bwMode="auto">
          <a:xfrm>
            <a:off x="2895600" y="46482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852" name="Rectangle 12"/>
          <p:cNvSpPr>
            <a:spLocks noChangeArrowheads="1"/>
          </p:cNvSpPr>
          <p:nvPr/>
        </p:nvSpPr>
        <p:spPr bwMode="auto">
          <a:xfrm>
            <a:off x="6400800" y="5562600"/>
            <a:ext cx="2286000" cy="6746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CD6B91"/>
              </a:buClr>
              <a:buFont typeface="Wingdings" pitchFamily="2" charset="2"/>
              <a:buChar char="Ø"/>
            </a:pPr>
            <a:r>
              <a:rPr lang="de-DE" sz="2000" b="1">
                <a:solidFill>
                  <a:srgbClr val="292929"/>
                </a:solidFill>
                <a:latin typeface="Arial Narrow" pitchFamily="34" charset="0"/>
                <a:cs typeface="Times New Roman" pitchFamily="18" charset="0"/>
              </a:rPr>
              <a:t>Beispiele aus der Region</a:t>
            </a:r>
          </a:p>
        </p:txBody>
      </p:sp>
      <p:sp>
        <p:nvSpPr>
          <p:cNvPr id="163853" name="Line 13"/>
          <p:cNvSpPr>
            <a:spLocks noChangeShapeType="1"/>
          </p:cNvSpPr>
          <p:nvPr/>
        </p:nvSpPr>
        <p:spPr bwMode="auto">
          <a:xfrm flipV="1">
            <a:off x="7543800" y="25146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854" name="Line 14"/>
          <p:cNvSpPr>
            <a:spLocks noChangeShapeType="1"/>
          </p:cNvSpPr>
          <p:nvPr/>
        </p:nvSpPr>
        <p:spPr bwMode="auto">
          <a:xfrm flipH="1" flipV="1">
            <a:off x="6096000" y="5715000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63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3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163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163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3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3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3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3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3" grpId="0" animBg="1" autoUpdateAnimBg="0"/>
      <p:bldP spid="163848" grpId="0" animBg="1" autoUpdateAnimBg="0"/>
      <p:bldP spid="163849" grpId="0" animBg="1"/>
      <p:bldP spid="163850" grpId="0" animBg="1"/>
      <p:bldP spid="163852" grpId="0" animBg="1" autoUpdateAnimBg="0"/>
      <p:bldP spid="163853" grpId="0" animBg="1"/>
      <p:bldP spid="1638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757363"/>
            <a:ext cx="5489575" cy="462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027"/>
          <p:cNvSpPr txBox="1">
            <a:spLocks noChangeArrowheads="1"/>
          </p:cNvSpPr>
          <p:nvPr/>
        </p:nvSpPr>
        <p:spPr bwMode="auto">
          <a:xfrm>
            <a:off x="598488" y="1449388"/>
            <a:ext cx="741680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0D4D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D6B91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D6B9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D6B91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D6B91"/>
              </a:buClr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D6B91"/>
              </a:buClr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D6B91"/>
              </a:buClr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D6B91"/>
              </a:buClr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D6B91"/>
              </a:buClr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D6B91"/>
              </a:buClr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de-DE" sz="2000" dirty="0" smtClean="0">
                <a:solidFill>
                  <a:srgbClr val="292929"/>
                </a:solidFill>
                <a:latin typeface="Arial Narrow" pitchFamily="34" charset="0"/>
                <a:cs typeface="Times New Roman" pitchFamily="18" charset="0"/>
              </a:rPr>
              <a:t>Aufbau einer komplexen </a:t>
            </a:r>
            <a:r>
              <a:rPr lang="de-DE" sz="2000" b="1" dirty="0" smtClean="0">
                <a:solidFill>
                  <a:srgbClr val="292929"/>
                </a:solidFill>
                <a:latin typeface="Arial Narrow" pitchFamily="34" charset="0"/>
                <a:cs typeface="Times New Roman" pitchFamily="18" charset="0"/>
              </a:rPr>
              <a:t>Messdatenverarbeitung</a:t>
            </a:r>
          </a:p>
          <a:p>
            <a:pPr marL="36195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de-DE" sz="2000" dirty="0" smtClean="0">
                <a:solidFill>
                  <a:srgbClr val="292929"/>
                </a:solidFill>
                <a:latin typeface="Arial Narrow" pitchFamily="34" charset="0"/>
                <a:cs typeface="Times New Roman" pitchFamily="18" charset="0"/>
              </a:rPr>
              <a:t>- Messintervall</a:t>
            </a:r>
          </a:p>
          <a:p>
            <a:pPr marL="36195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de-DE" sz="2000" dirty="0" smtClean="0">
                <a:solidFill>
                  <a:srgbClr val="292929"/>
                </a:solidFill>
                <a:latin typeface="Arial Narrow" pitchFamily="34" charset="0"/>
                <a:cs typeface="Times New Roman" pitchFamily="18" charset="0"/>
              </a:rPr>
              <a:t>- Kalibrierung</a:t>
            </a:r>
          </a:p>
          <a:p>
            <a:pPr marL="36195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de-DE" sz="2000" dirty="0" smtClean="0">
                <a:solidFill>
                  <a:srgbClr val="292929"/>
                </a:solidFill>
                <a:latin typeface="Arial Narrow" pitchFamily="34" charset="0"/>
                <a:cs typeface="Times New Roman" pitchFamily="18" charset="0"/>
              </a:rPr>
              <a:t>- Anzeige</a:t>
            </a:r>
          </a:p>
          <a:p>
            <a:pPr marL="36195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de-DE" sz="2000" dirty="0" smtClean="0">
              <a:solidFill>
                <a:srgbClr val="292929"/>
              </a:solidFill>
              <a:latin typeface="Arial Narrow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572" name="Group 20"/>
          <p:cNvGrpSpPr>
            <a:grpSpLocks/>
          </p:cNvGrpSpPr>
          <p:nvPr/>
        </p:nvGrpSpPr>
        <p:grpSpPr bwMode="auto">
          <a:xfrm>
            <a:off x="609600" y="1295400"/>
            <a:ext cx="4191000" cy="2376488"/>
            <a:chOff x="384" y="768"/>
            <a:chExt cx="2640" cy="1497"/>
          </a:xfrm>
        </p:grpSpPr>
        <p:sp>
          <p:nvSpPr>
            <p:cNvPr id="10248" name="Rectangle 5"/>
            <p:cNvSpPr>
              <a:spLocks noChangeArrowheads="1"/>
            </p:cNvSpPr>
            <p:nvPr/>
          </p:nvSpPr>
          <p:spPr bwMode="auto">
            <a:xfrm>
              <a:off x="384" y="768"/>
              <a:ext cx="26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0D4D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rgbClr val="CD6B91"/>
                </a:buClr>
                <a:buFont typeface="Wingdings" pitchFamily="2" charset="2"/>
                <a:buChar char="Ø"/>
              </a:pPr>
              <a:r>
                <a:rPr lang="de-DE" sz="2000">
                  <a:solidFill>
                    <a:srgbClr val="292929"/>
                  </a:solidFill>
                  <a:latin typeface="Arial Narrow" pitchFamily="34" charset="0"/>
                  <a:cs typeface="Times New Roman" pitchFamily="18" charset="0"/>
                </a:rPr>
                <a:t>... mit </a:t>
              </a:r>
              <a:r>
                <a:rPr lang="de-DE" sz="2000" b="1">
                  <a:solidFill>
                    <a:srgbClr val="292929"/>
                  </a:solidFill>
                  <a:latin typeface="Arial Narrow" pitchFamily="34" charset="0"/>
                  <a:cs typeface="Times New Roman" pitchFamily="18" charset="0"/>
                </a:rPr>
                <a:t>8 Kanal/ 13 Bit A/D-Wandler</a:t>
              </a:r>
              <a:endParaRPr lang="de-DE" sz="2000">
                <a:solidFill>
                  <a:srgbClr val="292929"/>
                </a:solidFill>
                <a:latin typeface="Arial Narrow" pitchFamily="34" charset="0"/>
                <a:cs typeface="Times New Roman" pitchFamily="18" charset="0"/>
              </a:endParaRPr>
            </a:p>
          </p:txBody>
        </p:sp>
        <p:pic>
          <p:nvPicPr>
            <p:cNvPr id="10249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1008"/>
              <a:ext cx="1440" cy="1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195" name="Rectangle 6"/>
          <p:cNvSpPr>
            <a:spLocks noChangeArrowheads="1"/>
          </p:cNvSpPr>
          <p:nvPr/>
        </p:nvSpPr>
        <p:spPr bwMode="auto">
          <a:xfrm>
            <a:off x="800100" y="3962400"/>
            <a:ext cx="3124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0D4D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CD6B91"/>
              </a:buClr>
              <a:buFont typeface="Wingdings" pitchFamily="2" charset="2"/>
              <a:buChar char="Ø"/>
            </a:pPr>
            <a:r>
              <a:rPr lang="de-DE" sz="2000">
                <a:solidFill>
                  <a:srgbClr val="292929"/>
                </a:solidFill>
                <a:latin typeface="Arial Narrow" pitchFamily="34" charset="0"/>
                <a:cs typeface="Times New Roman" pitchFamily="18" charset="0"/>
              </a:rPr>
              <a:t>... und einer selbst programmierten </a:t>
            </a:r>
            <a:r>
              <a:rPr lang="de-DE" sz="2000" b="1">
                <a:solidFill>
                  <a:srgbClr val="292929"/>
                </a:solidFill>
                <a:latin typeface="Arial Narrow" pitchFamily="34" charset="0"/>
                <a:cs typeface="Times New Roman" pitchFamily="18" charset="0"/>
              </a:rPr>
              <a:t>Messdatenverarbeitung</a:t>
            </a:r>
            <a:r>
              <a:rPr lang="de-DE" sz="2000">
                <a:solidFill>
                  <a:srgbClr val="292929"/>
                </a:solidFill>
                <a:latin typeface="Arial Narrow" pitchFamily="34" charset="0"/>
                <a:cs typeface="Times New Roman" pitchFamily="18" charset="0"/>
              </a:rPr>
              <a:t> mit </a:t>
            </a:r>
            <a:r>
              <a:rPr lang="de-DE" sz="2000" b="1">
                <a:solidFill>
                  <a:srgbClr val="292929"/>
                </a:solidFill>
                <a:latin typeface="Arial Narrow" pitchFamily="34" charset="0"/>
                <a:cs typeface="Times New Roman" pitchFamily="18" charset="0"/>
              </a:rPr>
              <a:t>JAVA und PEARL,</a:t>
            </a:r>
            <a:r>
              <a:rPr lang="de-DE" sz="2000">
                <a:solidFill>
                  <a:srgbClr val="292929"/>
                </a:solidFill>
                <a:latin typeface="Arial Narrow" pitchFamily="34" charset="0"/>
                <a:cs typeface="Times New Roman" pitchFamily="18" charset="0"/>
              </a:rPr>
              <a:t> zur Erfassung der Messdaten </a:t>
            </a:r>
          </a:p>
          <a:p>
            <a:pPr marL="342900" indent="-342900">
              <a:spcBef>
                <a:spcPct val="20000"/>
              </a:spcBef>
              <a:buClr>
                <a:srgbClr val="CD6B91"/>
              </a:buClr>
              <a:buFont typeface="Wingdings" pitchFamily="2" charset="2"/>
              <a:buChar char="Ø"/>
            </a:pPr>
            <a:r>
              <a:rPr lang="de-DE" sz="2000">
                <a:solidFill>
                  <a:srgbClr val="292929"/>
                </a:solidFill>
                <a:latin typeface="Arial Narrow" pitchFamily="34" charset="0"/>
                <a:cs typeface="Times New Roman" pitchFamily="18" charset="0"/>
              </a:rPr>
              <a:t>… alle 10 Sekunden 16 Messwerte</a:t>
            </a:r>
          </a:p>
        </p:txBody>
      </p:sp>
      <p:grpSp>
        <p:nvGrpSpPr>
          <p:cNvPr id="151570" name="Group 18"/>
          <p:cNvGrpSpPr>
            <a:grpSpLocks/>
          </p:cNvGrpSpPr>
          <p:nvPr/>
        </p:nvGrpSpPr>
        <p:grpSpPr bwMode="auto">
          <a:xfrm>
            <a:off x="4254500" y="1458913"/>
            <a:ext cx="3702050" cy="1322387"/>
            <a:chOff x="2360" y="912"/>
            <a:chExt cx="2511" cy="1043"/>
          </a:xfrm>
        </p:grpSpPr>
        <p:pic>
          <p:nvPicPr>
            <p:cNvPr id="10246" name="Picture 1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912"/>
              <a:ext cx="1031" cy="10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247" name="Rectangle 16"/>
            <p:cNvSpPr>
              <a:spLocks noChangeArrowheads="1"/>
            </p:cNvSpPr>
            <p:nvPr/>
          </p:nvSpPr>
          <p:spPr bwMode="auto">
            <a:xfrm>
              <a:off x="2360" y="1104"/>
              <a:ext cx="1560" cy="7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0D4D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rgbClr val="CD6B91"/>
                </a:buClr>
                <a:buFont typeface="Wingdings" pitchFamily="2" charset="2"/>
                <a:buChar char="Ø"/>
              </a:pPr>
              <a:r>
                <a:rPr lang="de-DE" sz="2000">
                  <a:solidFill>
                    <a:srgbClr val="292929"/>
                  </a:solidFill>
                  <a:latin typeface="Arial Narrow" pitchFamily="34" charset="0"/>
                  <a:cs typeface="Times New Roman" pitchFamily="18" charset="0"/>
                </a:rPr>
                <a:t>... mit professionellen </a:t>
              </a:r>
              <a:r>
                <a:rPr lang="de-DE" sz="2000" b="1">
                  <a:solidFill>
                    <a:srgbClr val="292929"/>
                  </a:solidFill>
                  <a:latin typeface="Arial Narrow" pitchFamily="34" charset="0"/>
                  <a:cs typeface="Times New Roman" pitchFamily="18" charset="0"/>
                </a:rPr>
                <a:t>Messwertum-formern</a:t>
              </a:r>
            </a:p>
          </p:txBody>
        </p:sp>
      </p:grpSp>
      <p:pic>
        <p:nvPicPr>
          <p:cNvPr id="3" name="Grafi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987675"/>
            <a:ext cx="4189412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1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51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6" name="Rectangle 6"/>
          <p:cNvSpPr>
            <a:spLocks noChangeArrowheads="1"/>
          </p:cNvSpPr>
          <p:nvPr/>
        </p:nvSpPr>
        <p:spPr bwMode="auto">
          <a:xfrm>
            <a:off x="609600" y="5410200"/>
            <a:ext cx="7916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0D4D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rgbClr val="CD6B91"/>
              </a:buClr>
              <a:buFont typeface="Wingdings" pitchFamily="2" charset="2"/>
              <a:buChar char="Ø"/>
            </a:pPr>
            <a:r>
              <a:rPr lang="de-DE" sz="2000">
                <a:solidFill>
                  <a:srgbClr val="292929"/>
                </a:solidFill>
                <a:latin typeface="Arial Narrow" pitchFamily="34" charset="0"/>
                <a:cs typeface="Times New Roman" pitchFamily="18" charset="0"/>
              </a:rPr>
              <a:t>Mathematische </a:t>
            </a:r>
            <a:r>
              <a:rPr lang="de-DE" sz="2000" b="1">
                <a:solidFill>
                  <a:srgbClr val="292929"/>
                </a:solidFill>
                <a:latin typeface="Arial Narrow" pitchFamily="34" charset="0"/>
                <a:cs typeface="Times New Roman" pitchFamily="18" charset="0"/>
              </a:rPr>
              <a:t>Mittelwertbildung </a:t>
            </a:r>
            <a:r>
              <a:rPr lang="de-DE" sz="2000">
                <a:solidFill>
                  <a:srgbClr val="292929"/>
                </a:solidFill>
                <a:latin typeface="Arial Narrow" pitchFamily="34" charset="0"/>
                <a:cs typeface="Times New Roman" pitchFamily="18" charset="0"/>
              </a:rPr>
              <a:t>(stündlich), </a:t>
            </a:r>
            <a:r>
              <a:rPr lang="de-DE" sz="2000" b="1">
                <a:solidFill>
                  <a:srgbClr val="292929"/>
                </a:solidFill>
                <a:latin typeface="Arial Narrow" pitchFamily="34" charset="0"/>
                <a:cs typeface="Times New Roman" pitchFamily="18" charset="0"/>
              </a:rPr>
              <a:t>Integration</a:t>
            </a:r>
          </a:p>
        </p:txBody>
      </p:sp>
      <p:grpSp>
        <p:nvGrpSpPr>
          <p:cNvPr id="153612" name="Group 12"/>
          <p:cNvGrpSpPr>
            <a:grpSpLocks/>
          </p:cNvGrpSpPr>
          <p:nvPr/>
        </p:nvGrpSpPr>
        <p:grpSpPr bwMode="auto">
          <a:xfrm>
            <a:off x="609600" y="1295400"/>
            <a:ext cx="8001000" cy="3970338"/>
            <a:chOff x="384" y="816"/>
            <a:chExt cx="5040" cy="2501"/>
          </a:xfrm>
        </p:grpSpPr>
        <p:sp>
          <p:nvSpPr>
            <p:cNvPr id="11268" name="Rectangle 5"/>
            <p:cNvSpPr>
              <a:spLocks noChangeArrowheads="1"/>
            </p:cNvSpPr>
            <p:nvPr/>
          </p:nvSpPr>
          <p:spPr bwMode="auto">
            <a:xfrm>
              <a:off x="384" y="816"/>
              <a:ext cx="4987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0D4D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algn="just">
                <a:spcBef>
                  <a:spcPct val="20000"/>
                </a:spcBef>
                <a:buClr>
                  <a:srgbClr val="CD6B91"/>
                </a:buClr>
                <a:buFont typeface="Wingdings" pitchFamily="2" charset="2"/>
                <a:buChar char="Ø"/>
              </a:pPr>
              <a:r>
                <a:rPr lang="de-DE" sz="2000" b="1">
                  <a:solidFill>
                    <a:srgbClr val="292929"/>
                  </a:solidFill>
                  <a:latin typeface="Arial Narrow" pitchFamily="34" charset="0"/>
                  <a:cs typeface="Times New Roman" pitchFamily="18" charset="0"/>
                </a:rPr>
                <a:t>Übernahme der Daten in eine Datenbank (mySQL, PHP)</a:t>
              </a:r>
            </a:p>
          </p:txBody>
        </p:sp>
        <p:pic>
          <p:nvPicPr>
            <p:cNvPr id="11269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1200"/>
              <a:ext cx="4800" cy="2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3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53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6" grpId="0" autoUpdateAnimBg="0"/>
    </p:bldLst>
  </p:timing>
</p:sld>
</file>

<file path=ppt/theme/theme1.xml><?xml version="1.0" encoding="utf-8"?>
<a:theme xmlns:a="http://schemas.openxmlformats.org/drawingml/2006/main" name="Joerg_Vorlage_XP_Mai">
  <a:themeElements>
    <a:clrScheme name="Joerg_Vorlage_XP_Ma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Joerg_Vorlage_XP_Ma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Joerg_Vorlage_XP_Ma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erg_Vorlage_XP_Ma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erg_Vorlage_XP_Ma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erg_Vorlage_XP_Ma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erg_Vorlage_XP_Ma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erg_Vorlage_XP_Ma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erg_Vorlage_XP_Ma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erg_Vorlage_XP_Ma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erg_Vorlage_XP_Ma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erg_Vorlage_XP_Ma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erg_Vorlage_XP_Ma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erg_Vorlage_XP_Ma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448</Words>
  <Application>Microsoft Office PowerPoint</Application>
  <PresentationFormat>Bildschirmpräsentation (4:3)</PresentationFormat>
  <Paragraphs>125</Paragraphs>
  <Slides>17</Slides>
  <Notes>12</Notes>
  <HiddenSlides>2</HiddenSlides>
  <MMClips>0</MMClips>
  <ScaleCrop>false</ScaleCrop>
  <HeadingPairs>
    <vt:vector size="8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17</vt:i4>
      </vt:variant>
      <vt:variant>
        <vt:lpstr>Zielgruppenorientierte Präsentationen</vt:lpstr>
      </vt:variant>
      <vt:variant>
        <vt:i4>1</vt:i4>
      </vt:variant>
    </vt:vector>
  </HeadingPairs>
  <TitlesOfParts>
    <vt:vector size="20" baseType="lpstr">
      <vt:lpstr>Joerg_Vorlage_XP_Mai</vt:lpstr>
      <vt:lpstr>Image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MINT-Hessischer Landtag</vt:lpstr>
    </vt:vector>
  </TitlesOfParts>
  <Company>XFORM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Rudolf Bersch</dc:creator>
  <cp:lastModifiedBy>Rudolf Bersch</cp:lastModifiedBy>
  <cp:revision>100</cp:revision>
  <dcterms:created xsi:type="dcterms:W3CDTF">2005-05-23T12:24:12Z</dcterms:created>
  <dcterms:modified xsi:type="dcterms:W3CDTF">2013-02-22T08:57:36Z</dcterms:modified>
</cp:coreProperties>
</file>